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248" r:id="rId5"/>
    <p:sldMasterId id="2147484259" r:id="rId6"/>
  </p:sldMasterIdLst>
  <p:notesMasterIdLst>
    <p:notesMasterId r:id="rId49"/>
  </p:notesMasterIdLst>
  <p:handoutMasterIdLst>
    <p:handoutMasterId r:id="rId50"/>
  </p:handoutMasterIdLst>
  <p:sldIdLst>
    <p:sldId id="316" r:id="rId7"/>
    <p:sldId id="317" r:id="rId8"/>
    <p:sldId id="378" r:id="rId9"/>
    <p:sldId id="379" r:id="rId10"/>
    <p:sldId id="318" r:id="rId11"/>
    <p:sldId id="401" r:id="rId12"/>
    <p:sldId id="402" r:id="rId13"/>
    <p:sldId id="320" r:id="rId14"/>
    <p:sldId id="359" r:id="rId15"/>
    <p:sldId id="415" r:id="rId16"/>
    <p:sldId id="416" r:id="rId17"/>
    <p:sldId id="321" r:id="rId18"/>
    <p:sldId id="403" r:id="rId19"/>
    <p:sldId id="404" r:id="rId20"/>
    <p:sldId id="405" r:id="rId21"/>
    <p:sldId id="406" r:id="rId22"/>
    <p:sldId id="407" r:id="rId23"/>
    <p:sldId id="408" r:id="rId24"/>
    <p:sldId id="409" r:id="rId25"/>
    <p:sldId id="410" r:id="rId26"/>
    <p:sldId id="411" r:id="rId27"/>
    <p:sldId id="394" r:id="rId28"/>
    <p:sldId id="412" r:id="rId29"/>
    <p:sldId id="413" r:id="rId30"/>
    <p:sldId id="327" r:id="rId31"/>
    <p:sldId id="332" r:id="rId32"/>
    <p:sldId id="341" r:id="rId33"/>
    <p:sldId id="398" r:id="rId34"/>
    <p:sldId id="336" r:id="rId35"/>
    <p:sldId id="338" r:id="rId36"/>
    <p:sldId id="399" r:id="rId37"/>
    <p:sldId id="382" r:id="rId38"/>
    <p:sldId id="400" r:id="rId39"/>
    <p:sldId id="353" r:id="rId40"/>
    <p:sldId id="354" r:id="rId41"/>
    <p:sldId id="355" r:id="rId42"/>
    <p:sldId id="386" r:id="rId43"/>
    <p:sldId id="387" r:id="rId44"/>
    <p:sldId id="347" r:id="rId45"/>
    <p:sldId id="350" r:id="rId46"/>
    <p:sldId id="414" r:id="rId47"/>
    <p:sldId id="376"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Lee" initials="ML" lastIdx="5" clrIdx="0">
    <p:extLst>
      <p:ext uri="{19B8F6BF-5375-455C-9EA6-DF929625EA0E}">
        <p15:presenceInfo xmlns:p15="http://schemas.microsoft.com/office/powerpoint/2012/main" userId="S-1-5-21-484763869-413027322-682003330-9316" providerId="AD"/>
      </p:ext>
    </p:extLst>
  </p:cmAuthor>
  <p:cmAuthor id="2" name="Charlene Peterson" initials="CP" lastIdx="9" clrIdx="1">
    <p:extLst>
      <p:ext uri="{19B8F6BF-5375-455C-9EA6-DF929625EA0E}">
        <p15:presenceInfo xmlns:p15="http://schemas.microsoft.com/office/powerpoint/2012/main" userId="S-1-5-21-484763869-413027322-682003330-9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57D"/>
    <a:srgbClr val="FFC000"/>
    <a:srgbClr val="E9F2DA"/>
    <a:srgbClr val="993333"/>
    <a:srgbClr val="D69662"/>
    <a:srgbClr val="F8CBA6"/>
    <a:srgbClr val="5D6F5F"/>
    <a:srgbClr val="EBE9E5"/>
    <a:srgbClr val="E1D0BD"/>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4A2A8-CBE0-4008-B089-012AAEACCCBC}" v="1" dt="2022-04-27T14:38:22.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54"/>
      </p:cViewPr>
      <p:guideLst>
        <p:guide pos="288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9.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866EB-01B1-4309-9016-522643EB89E0}"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9FA31258-8F6A-4C23-8BDB-E5C587AB224C}">
      <dgm:prSet phldrT="[Text]" custT="1"/>
      <dgm:spPr>
        <a:solidFill>
          <a:srgbClr val="E9F2DA"/>
        </a:solidFill>
        <a:effectLst>
          <a:outerShdw blurRad="50800" dist="38100" dir="2700000" algn="tl" rotWithShape="0">
            <a:prstClr val="black">
              <a:alpha val="40000"/>
            </a:prstClr>
          </a:outerShdw>
        </a:effectLst>
      </dgm:spPr>
      <dgm:t>
        <a:bodyPr/>
        <a:lstStyle/>
        <a:p>
          <a:r>
            <a:rPr lang="en-US" altLang="en-US" sz="2000" b="1">
              <a:solidFill>
                <a:schemeClr val="accent2">
                  <a:lumMod val="75000"/>
                </a:schemeClr>
              </a:solidFill>
            </a:rPr>
            <a:t>School Ethics Commission</a:t>
          </a:r>
          <a:endParaRPr lang="en-US" sz="2000">
            <a:solidFill>
              <a:schemeClr val="accent2">
                <a:lumMod val="75000"/>
              </a:schemeClr>
            </a:solidFill>
          </a:endParaRPr>
        </a:p>
      </dgm:t>
    </dgm:pt>
    <dgm:pt modelId="{CD64E89D-B41D-47AD-BCE7-A759984AE60F}" type="parTrans" cxnId="{2635A996-DA0B-441A-AB5E-2F04F4F2B108}">
      <dgm:prSet/>
      <dgm:spPr/>
      <dgm:t>
        <a:bodyPr/>
        <a:lstStyle/>
        <a:p>
          <a:endParaRPr lang="en-US"/>
        </a:p>
      </dgm:t>
    </dgm:pt>
    <dgm:pt modelId="{BB0246F0-71AB-4C9A-B384-4F9FC8170827}" type="sibTrans" cxnId="{2635A996-DA0B-441A-AB5E-2F04F4F2B108}">
      <dgm:prSet/>
      <dgm:spPr/>
      <dgm:t>
        <a:bodyPr/>
        <a:lstStyle/>
        <a:p>
          <a:endParaRPr lang="en-US"/>
        </a:p>
      </dgm:t>
    </dgm:pt>
    <dgm:pt modelId="{F98D1236-B4AD-439F-BAC6-C0641F0CD6FC}">
      <dgm:prSet custT="1"/>
      <dgm:spPr>
        <a:solidFill>
          <a:srgbClr val="E9F2DA"/>
        </a:solidFill>
        <a:effectLst>
          <a:outerShdw blurRad="50800" dist="38100" dir="2700000" algn="tl" rotWithShape="0">
            <a:prstClr val="black">
              <a:alpha val="40000"/>
            </a:prstClr>
          </a:outerShdw>
        </a:effectLst>
      </dgm:spPr>
      <dgm:t>
        <a:bodyPr/>
        <a:lstStyle/>
        <a:p>
          <a:r>
            <a:rPr lang="en-US" altLang="en-US" sz="2000" b="1">
              <a:solidFill>
                <a:schemeClr val="accent2">
                  <a:lumMod val="75000"/>
                </a:schemeClr>
              </a:solidFill>
            </a:rPr>
            <a:t>Code </a:t>
          </a:r>
          <a:br>
            <a:rPr lang="en-US" altLang="en-US" sz="2000" b="1">
              <a:solidFill>
                <a:schemeClr val="accent2">
                  <a:lumMod val="75000"/>
                </a:schemeClr>
              </a:solidFill>
            </a:rPr>
          </a:br>
          <a:r>
            <a:rPr lang="en-US" altLang="en-US" sz="2000" b="1">
              <a:solidFill>
                <a:schemeClr val="accent2">
                  <a:lumMod val="75000"/>
                </a:schemeClr>
              </a:solidFill>
            </a:rPr>
            <a:t>of Ethics (2001- 9 years later)</a:t>
          </a:r>
        </a:p>
      </dgm:t>
    </dgm:pt>
    <dgm:pt modelId="{19B0333E-E2E6-4EBF-922E-B22806A38DA8}" type="parTrans" cxnId="{F59580F7-0C23-4CB3-8F82-3256D814BCC4}">
      <dgm:prSet/>
      <dgm:spPr/>
      <dgm:t>
        <a:bodyPr/>
        <a:lstStyle/>
        <a:p>
          <a:endParaRPr lang="en-US"/>
        </a:p>
      </dgm:t>
    </dgm:pt>
    <dgm:pt modelId="{CAFDC3E6-13DD-457A-8B90-57EB3B90BD8A}" type="sibTrans" cxnId="{F59580F7-0C23-4CB3-8F82-3256D814BCC4}">
      <dgm:prSet/>
      <dgm:spPr/>
      <dgm:t>
        <a:bodyPr/>
        <a:lstStyle/>
        <a:p>
          <a:endParaRPr lang="en-US"/>
        </a:p>
      </dgm:t>
    </dgm:pt>
    <dgm:pt modelId="{99455EEC-C51C-413A-996D-2C8EF501BDBD}">
      <dgm:prSet custT="1"/>
      <dgm:spPr>
        <a:solidFill>
          <a:srgbClr val="E9F2DA"/>
        </a:solidFill>
        <a:effectLst>
          <a:outerShdw blurRad="50800" dist="38100" dir="2700000" algn="tl" rotWithShape="0">
            <a:prstClr val="black">
              <a:alpha val="40000"/>
            </a:prstClr>
          </a:outerShdw>
        </a:effectLst>
      </dgm:spPr>
      <dgm:t>
        <a:bodyPr/>
        <a:lstStyle/>
        <a:p>
          <a:r>
            <a:rPr lang="en-US" altLang="en-US" sz="2400" b="1">
              <a:solidFill>
                <a:schemeClr val="accent2">
                  <a:lumMod val="75000"/>
                </a:schemeClr>
              </a:solidFill>
            </a:rPr>
            <a:t>Conflicts of Interest</a:t>
          </a:r>
        </a:p>
      </dgm:t>
    </dgm:pt>
    <dgm:pt modelId="{7F35E21A-6686-4E30-AE76-C3C65A1B61F9}" type="parTrans" cxnId="{E51D89E4-2D39-43B8-B50F-E656FEE38870}">
      <dgm:prSet/>
      <dgm:spPr/>
      <dgm:t>
        <a:bodyPr/>
        <a:lstStyle/>
        <a:p>
          <a:endParaRPr lang="en-US"/>
        </a:p>
      </dgm:t>
    </dgm:pt>
    <dgm:pt modelId="{6A14CD23-8FD8-4513-9D98-70CE9FC89A19}" type="sibTrans" cxnId="{E51D89E4-2D39-43B8-B50F-E656FEE38870}">
      <dgm:prSet/>
      <dgm:spPr/>
      <dgm:t>
        <a:bodyPr/>
        <a:lstStyle/>
        <a:p>
          <a:endParaRPr lang="en-US"/>
        </a:p>
      </dgm:t>
    </dgm:pt>
    <dgm:pt modelId="{29A9DD7D-935B-4BEB-8786-2DDD84BBE2E1}">
      <dgm:prSet custT="1"/>
      <dgm:spPr>
        <a:solidFill>
          <a:srgbClr val="E9F2DA"/>
        </a:solidFill>
        <a:effectLst>
          <a:outerShdw blurRad="50800" dist="38100" dir="2700000" algn="tl" rotWithShape="0">
            <a:prstClr val="black">
              <a:alpha val="40000"/>
            </a:prstClr>
          </a:outerShdw>
        </a:effectLst>
      </dgm:spPr>
      <dgm:t>
        <a:bodyPr/>
        <a:lstStyle/>
        <a:p>
          <a:r>
            <a:rPr lang="en-US" altLang="en-US" sz="1800" b="1">
              <a:solidFill>
                <a:schemeClr val="accent2">
                  <a:lumMod val="75000"/>
                </a:schemeClr>
              </a:solidFill>
            </a:rPr>
            <a:t>Disclosure Statements – Personal/</a:t>
          </a:r>
          <a:br>
            <a:rPr lang="en-US" altLang="en-US" sz="1800" b="1">
              <a:solidFill>
                <a:schemeClr val="accent2">
                  <a:lumMod val="75000"/>
                </a:schemeClr>
              </a:solidFill>
            </a:rPr>
          </a:br>
          <a:r>
            <a:rPr lang="en-US" altLang="en-US" sz="1800" b="1">
              <a:solidFill>
                <a:schemeClr val="accent2">
                  <a:lumMod val="75000"/>
                </a:schemeClr>
              </a:solidFill>
            </a:rPr>
            <a:t>Relative and Financial</a:t>
          </a:r>
        </a:p>
      </dgm:t>
    </dgm:pt>
    <dgm:pt modelId="{945CAC92-3AB0-4638-878C-948669C59574}" type="parTrans" cxnId="{ECFF3E27-6FFA-4234-8D88-6E34A1BE6B2B}">
      <dgm:prSet/>
      <dgm:spPr/>
      <dgm:t>
        <a:bodyPr/>
        <a:lstStyle/>
        <a:p>
          <a:endParaRPr lang="en-US"/>
        </a:p>
      </dgm:t>
    </dgm:pt>
    <dgm:pt modelId="{91B1F930-54D9-4017-9DF1-A7B145376E99}" type="sibTrans" cxnId="{ECFF3E27-6FFA-4234-8D88-6E34A1BE6B2B}">
      <dgm:prSet/>
      <dgm:spPr/>
      <dgm:t>
        <a:bodyPr/>
        <a:lstStyle/>
        <a:p>
          <a:endParaRPr lang="en-US"/>
        </a:p>
      </dgm:t>
    </dgm:pt>
    <dgm:pt modelId="{1D28131D-3486-4F69-9C44-1912E6034113}">
      <dgm:prSet custT="1"/>
      <dgm:spPr>
        <a:solidFill>
          <a:srgbClr val="E9F2DA"/>
        </a:solidFill>
        <a:effectLst>
          <a:outerShdw blurRad="50800" dist="38100" dir="2700000" algn="tl" rotWithShape="0">
            <a:prstClr val="black">
              <a:alpha val="40000"/>
            </a:prstClr>
          </a:outerShdw>
        </a:effectLst>
      </dgm:spPr>
      <dgm:t>
        <a:bodyPr/>
        <a:lstStyle/>
        <a:p>
          <a:r>
            <a:rPr lang="en-US" altLang="en-US" sz="1800" b="1">
              <a:solidFill>
                <a:schemeClr val="accent2">
                  <a:lumMod val="75000"/>
                </a:schemeClr>
              </a:solidFill>
            </a:rPr>
            <a:t>Mandatory Training Requirements for board members</a:t>
          </a:r>
        </a:p>
      </dgm:t>
    </dgm:pt>
    <dgm:pt modelId="{1203ABE3-C349-40B9-8180-C2B85151D4C8}" type="parTrans" cxnId="{96A61DF5-376B-4A3B-9D28-46F9A858F4BB}">
      <dgm:prSet/>
      <dgm:spPr/>
      <dgm:t>
        <a:bodyPr/>
        <a:lstStyle/>
        <a:p>
          <a:endParaRPr lang="en-US"/>
        </a:p>
      </dgm:t>
    </dgm:pt>
    <dgm:pt modelId="{FC0C8F54-E116-4EC2-8D6B-E5A70847B15E}" type="sibTrans" cxnId="{96A61DF5-376B-4A3B-9D28-46F9A858F4BB}">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D1F3FF"/>
          </a:solidFill>
        </a:ln>
      </dgm:spPr>
      <dgm:t>
        <a:bodyPr/>
        <a:lstStyle/>
        <a:p>
          <a:endParaRPr lang="en-US"/>
        </a:p>
      </dgm:t>
    </dgm:pt>
    <dgm:pt modelId="{904872AA-7A9C-426B-92BD-29995E741F64}" type="pres">
      <dgm:prSet presAssocID="{A54866EB-01B1-4309-9016-522643EB89E0}" presName="Name0" presStyleCnt="0">
        <dgm:presLayoutVars>
          <dgm:chMax val="7"/>
          <dgm:dir/>
          <dgm:resizeHandles val="exact"/>
        </dgm:presLayoutVars>
      </dgm:prSet>
      <dgm:spPr/>
    </dgm:pt>
    <dgm:pt modelId="{4637CA61-FF86-4762-BBD2-B3DCF18DA1E4}" type="pres">
      <dgm:prSet presAssocID="{A54866EB-01B1-4309-9016-522643EB89E0}" presName="ellipse1" presStyleLbl="vennNode1" presStyleIdx="0" presStyleCnt="5">
        <dgm:presLayoutVars>
          <dgm:bulletEnabled val="1"/>
        </dgm:presLayoutVars>
      </dgm:prSet>
      <dgm:spPr/>
    </dgm:pt>
    <dgm:pt modelId="{7FB78A5B-D279-4B59-8822-7036093C54CE}" type="pres">
      <dgm:prSet presAssocID="{A54866EB-01B1-4309-9016-522643EB89E0}" presName="ellipse2" presStyleLbl="vennNode1" presStyleIdx="1" presStyleCnt="5">
        <dgm:presLayoutVars>
          <dgm:bulletEnabled val="1"/>
        </dgm:presLayoutVars>
      </dgm:prSet>
      <dgm:spPr/>
    </dgm:pt>
    <dgm:pt modelId="{848601ED-7822-4DDA-8A1B-0DEBBAD08B0B}" type="pres">
      <dgm:prSet presAssocID="{A54866EB-01B1-4309-9016-522643EB89E0}" presName="ellipse3" presStyleLbl="vennNode1" presStyleIdx="2" presStyleCnt="5">
        <dgm:presLayoutVars>
          <dgm:bulletEnabled val="1"/>
        </dgm:presLayoutVars>
      </dgm:prSet>
      <dgm:spPr/>
    </dgm:pt>
    <dgm:pt modelId="{2F8FC22E-82B0-4A2A-A956-1E82A52DC29A}" type="pres">
      <dgm:prSet presAssocID="{A54866EB-01B1-4309-9016-522643EB89E0}" presName="ellipse4" presStyleLbl="vennNode1" presStyleIdx="3" presStyleCnt="5">
        <dgm:presLayoutVars>
          <dgm:bulletEnabled val="1"/>
        </dgm:presLayoutVars>
      </dgm:prSet>
      <dgm:spPr/>
    </dgm:pt>
    <dgm:pt modelId="{263EB520-C420-4198-84C0-D1DFB5908CF2}" type="pres">
      <dgm:prSet presAssocID="{A54866EB-01B1-4309-9016-522643EB89E0}" presName="ellipse5" presStyleLbl="vennNode1" presStyleIdx="4" presStyleCnt="5">
        <dgm:presLayoutVars>
          <dgm:bulletEnabled val="1"/>
        </dgm:presLayoutVars>
      </dgm:prSet>
      <dgm:spPr/>
    </dgm:pt>
  </dgm:ptLst>
  <dgm:cxnLst>
    <dgm:cxn modelId="{76E18209-27F3-43BD-B084-0F57131760A1}" type="presOf" srcId="{99455EEC-C51C-413A-996D-2C8EF501BDBD}" destId="{848601ED-7822-4DDA-8A1B-0DEBBAD08B0B}" srcOrd="0" destOrd="0" presId="urn:microsoft.com/office/officeart/2005/8/layout/rings+Icon"/>
    <dgm:cxn modelId="{ECFF3E27-6FFA-4234-8D88-6E34A1BE6B2B}" srcId="{A54866EB-01B1-4309-9016-522643EB89E0}" destId="{29A9DD7D-935B-4BEB-8786-2DDD84BBE2E1}" srcOrd="3" destOrd="0" parTransId="{945CAC92-3AB0-4638-878C-948669C59574}" sibTransId="{91B1F930-54D9-4017-9DF1-A7B145376E99}"/>
    <dgm:cxn modelId="{C0DC975C-60C8-4B11-8C00-559D237F091D}" type="presOf" srcId="{9FA31258-8F6A-4C23-8BDB-E5C587AB224C}" destId="{4637CA61-FF86-4762-BBD2-B3DCF18DA1E4}" srcOrd="0" destOrd="0" presId="urn:microsoft.com/office/officeart/2005/8/layout/rings+Icon"/>
    <dgm:cxn modelId="{7B391044-EE1C-4FCF-9C20-D94CBE2D9F0C}" type="presOf" srcId="{1D28131D-3486-4F69-9C44-1912E6034113}" destId="{263EB520-C420-4198-84C0-D1DFB5908CF2}" srcOrd="0" destOrd="0" presId="urn:microsoft.com/office/officeart/2005/8/layout/rings+Icon"/>
    <dgm:cxn modelId="{C6340B55-0934-4C4B-8D51-360A71EF6622}" type="presOf" srcId="{F98D1236-B4AD-439F-BAC6-C0641F0CD6FC}" destId="{7FB78A5B-D279-4B59-8822-7036093C54CE}" srcOrd="0" destOrd="0" presId="urn:microsoft.com/office/officeart/2005/8/layout/rings+Icon"/>
    <dgm:cxn modelId="{D4111F58-BD30-4EB0-B5C0-0BF5600DB420}" type="presOf" srcId="{29A9DD7D-935B-4BEB-8786-2DDD84BBE2E1}" destId="{2F8FC22E-82B0-4A2A-A956-1E82A52DC29A}" srcOrd="0" destOrd="0" presId="urn:microsoft.com/office/officeart/2005/8/layout/rings+Icon"/>
    <dgm:cxn modelId="{2635A996-DA0B-441A-AB5E-2F04F4F2B108}" srcId="{A54866EB-01B1-4309-9016-522643EB89E0}" destId="{9FA31258-8F6A-4C23-8BDB-E5C587AB224C}" srcOrd="0" destOrd="0" parTransId="{CD64E89D-B41D-47AD-BCE7-A759984AE60F}" sibTransId="{BB0246F0-71AB-4C9A-B384-4F9FC8170827}"/>
    <dgm:cxn modelId="{76174CB3-9F60-4C60-9BB5-B814210F401C}" type="presOf" srcId="{A54866EB-01B1-4309-9016-522643EB89E0}" destId="{904872AA-7A9C-426B-92BD-29995E741F64}" srcOrd="0" destOrd="0" presId="urn:microsoft.com/office/officeart/2005/8/layout/rings+Icon"/>
    <dgm:cxn modelId="{E51D89E4-2D39-43B8-B50F-E656FEE38870}" srcId="{A54866EB-01B1-4309-9016-522643EB89E0}" destId="{99455EEC-C51C-413A-996D-2C8EF501BDBD}" srcOrd="2" destOrd="0" parTransId="{7F35E21A-6686-4E30-AE76-C3C65A1B61F9}" sibTransId="{6A14CD23-8FD8-4513-9D98-70CE9FC89A19}"/>
    <dgm:cxn modelId="{96A61DF5-376B-4A3B-9D28-46F9A858F4BB}" srcId="{A54866EB-01B1-4309-9016-522643EB89E0}" destId="{1D28131D-3486-4F69-9C44-1912E6034113}" srcOrd="4" destOrd="0" parTransId="{1203ABE3-C349-40B9-8180-C2B85151D4C8}" sibTransId="{FC0C8F54-E116-4EC2-8D6B-E5A70847B15E}"/>
    <dgm:cxn modelId="{F59580F7-0C23-4CB3-8F82-3256D814BCC4}" srcId="{A54866EB-01B1-4309-9016-522643EB89E0}" destId="{F98D1236-B4AD-439F-BAC6-C0641F0CD6FC}" srcOrd="1" destOrd="0" parTransId="{19B0333E-E2E6-4EBF-922E-B22806A38DA8}" sibTransId="{CAFDC3E6-13DD-457A-8B90-57EB3B90BD8A}"/>
    <dgm:cxn modelId="{EBD75E34-91C7-4F4F-B830-6057B38EAE9E}" type="presParOf" srcId="{904872AA-7A9C-426B-92BD-29995E741F64}" destId="{4637CA61-FF86-4762-BBD2-B3DCF18DA1E4}" srcOrd="0" destOrd="0" presId="urn:microsoft.com/office/officeart/2005/8/layout/rings+Icon"/>
    <dgm:cxn modelId="{5ED850A0-8D57-4514-9335-B6BC61614293}" type="presParOf" srcId="{904872AA-7A9C-426B-92BD-29995E741F64}" destId="{7FB78A5B-D279-4B59-8822-7036093C54CE}" srcOrd="1" destOrd="0" presId="urn:microsoft.com/office/officeart/2005/8/layout/rings+Icon"/>
    <dgm:cxn modelId="{BF7ABCD0-F9C2-462A-A7C2-6BF3EDCE3FE9}" type="presParOf" srcId="{904872AA-7A9C-426B-92BD-29995E741F64}" destId="{848601ED-7822-4DDA-8A1B-0DEBBAD08B0B}" srcOrd="2" destOrd="0" presId="urn:microsoft.com/office/officeart/2005/8/layout/rings+Icon"/>
    <dgm:cxn modelId="{6D2847DC-F4B7-4387-A0AC-F5C2104306CA}" type="presParOf" srcId="{904872AA-7A9C-426B-92BD-29995E741F64}" destId="{2F8FC22E-82B0-4A2A-A956-1E82A52DC29A}" srcOrd="3" destOrd="0" presId="urn:microsoft.com/office/officeart/2005/8/layout/rings+Icon"/>
    <dgm:cxn modelId="{52644319-842C-4DB4-9A35-B52B6AED65F2}" type="presParOf" srcId="{904872AA-7A9C-426B-92BD-29995E741F64}" destId="{263EB520-C420-4198-84C0-D1DFB5908CF2}"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3EC2D3-0C3E-4F0D-838B-E1B82D71028F}"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8B8C799C-FF26-4C95-AC33-2205A5594E4A}">
      <dgm:prSet phldrT="[Text]"/>
      <dgm:spPr>
        <a:solidFill>
          <a:srgbClr val="E9F2DA"/>
        </a:solidFill>
      </dgm:spPr>
      <dgm:t>
        <a:bodyPr/>
        <a:lstStyle/>
        <a:p>
          <a:r>
            <a:rPr lang="en-US">
              <a:solidFill>
                <a:srgbClr val="5D6F5F"/>
              </a:solidFill>
            </a:rPr>
            <a:t>Not in the unit, but terms of employment linked to unit.</a:t>
          </a:r>
        </a:p>
      </dgm:t>
    </dgm:pt>
    <dgm:pt modelId="{EEE7B90F-C099-428C-BD7E-38803956646C}" type="parTrans" cxnId="{21E73AF7-C538-41DE-B2C2-808DF46C9C74}">
      <dgm:prSet/>
      <dgm:spPr/>
      <dgm:t>
        <a:bodyPr/>
        <a:lstStyle/>
        <a:p>
          <a:endParaRPr lang="en-US"/>
        </a:p>
      </dgm:t>
    </dgm:pt>
    <dgm:pt modelId="{CD6C6B32-5C9C-48A6-B24F-25759DBC0E6D}" type="sibTrans" cxnId="{21E73AF7-C538-41DE-B2C2-808DF46C9C74}">
      <dgm:prSet/>
      <dgm:spPr/>
      <dgm:t>
        <a:bodyPr/>
        <a:lstStyle/>
        <a:p>
          <a:endParaRPr lang="en-US"/>
        </a:p>
      </dgm:t>
    </dgm:pt>
    <dgm:pt modelId="{08E9AD13-F0A7-4298-A708-5C419573298D}">
      <dgm:prSet/>
      <dgm:spPr>
        <a:solidFill>
          <a:srgbClr val="E9F2DA"/>
        </a:solidFill>
      </dgm:spPr>
      <dgm:t>
        <a:bodyPr/>
        <a:lstStyle/>
        <a:p>
          <a:r>
            <a:rPr lang="en-US">
              <a:solidFill>
                <a:srgbClr val="5D6F5F"/>
              </a:solidFill>
            </a:rPr>
            <a:t>Immediate family member/relative has heightened union involvement.</a:t>
          </a:r>
        </a:p>
      </dgm:t>
    </dgm:pt>
    <dgm:pt modelId="{9D8FC80B-803E-42D2-A264-5AB494B663DD}" type="parTrans" cxnId="{CEE4123D-23FF-4B18-8DF0-D59797697541}">
      <dgm:prSet/>
      <dgm:spPr/>
      <dgm:t>
        <a:bodyPr/>
        <a:lstStyle/>
        <a:p>
          <a:endParaRPr lang="en-US"/>
        </a:p>
      </dgm:t>
    </dgm:pt>
    <dgm:pt modelId="{54DC982E-16B2-4375-9E96-BC651442158E}" type="sibTrans" cxnId="{CEE4123D-23FF-4B18-8DF0-D59797697541}">
      <dgm:prSet/>
      <dgm:spPr/>
      <dgm:t>
        <a:bodyPr/>
        <a:lstStyle/>
        <a:p>
          <a:endParaRPr lang="en-US"/>
        </a:p>
      </dgm:t>
    </dgm:pt>
    <dgm:pt modelId="{F2467232-82BA-4E50-A3C2-3423BBC368F8}">
      <dgm:prSet phldrT="[Text]"/>
      <dgm:spPr>
        <a:solidFill>
          <a:srgbClr val="E9F2DA"/>
        </a:solidFill>
      </dgm:spPr>
      <dgm:t>
        <a:bodyPr/>
        <a:lstStyle/>
        <a:p>
          <a:r>
            <a:rPr lang="en-US">
              <a:solidFill>
                <a:srgbClr val="5D6F5F"/>
              </a:solidFill>
            </a:rPr>
            <a:t>Supervised by employees in the unit</a:t>
          </a:r>
        </a:p>
      </dgm:t>
    </dgm:pt>
    <dgm:pt modelId="{E2FFE5E1-4AC7-412C-BE8A-45F4079B76FF}" type="parTrans" cxnId="{7A4EA54E-E0EC-4D40-8A89-39A777E2D1F6}">
      <dgm:prSet/>
      <dgm:spPr/>
      <dgm:t>
        <a:bodyPr/>
        <a:lstStyle/>
        <a:p>
          <a:endParaRPr lang="en-US"/>
        </a:p>
      </dgm:t>
    </dgm:pt>
    <dgm:pt modelId="{C94BCA74-D9DD-48FD-9882-BD08BDC46B2E}" type="sibTrans" cxnId="{7A4EA54E-E0EC-4D40-8A89-39A777E2D1F6}">
      <dgm:prSet/>
      <dgm:spPr/>
      <dgm:t>
        <a:bodyPr/>
        <a:lstStyle/>
        <a:p>
          <a:endParaRPr lang="en-US"/>
        </a:p>
      </dgm:t>
    </dgm:pt>
    <dgm:pt modelId="{35298132-8AA4-4CFB-85CC-6CFE723BAD99}" type="pres">
      <dgm:prSet presAssocID="{8F3EC2D3-0C3E-4F0D-838B-E1B82D71028F}" presName="Name0" presStyleCnt="0">
        <dgm:presLayoutVars>
          <dgm:resizeHandles/>
        </dgm:presLayoutVars>
      </dgm:prSet>
      <dgm:spPr/>
    </dgm:pt>
    <dgm:pt modelId="{31EDF8E4-4656-463F-9CBC-212DB73CBB2D}" type="pres">
      <dgm:prSet presAssocID="{8B8C799C-FF26-4C95-AC33-2205A5594E4A}" presName="text" presStyleLbl="node1" presStyleIdx="0" presStyleCnt="3">
        <dgm:presLayoutVars>
          <dgm:bulletEnabled val="1"/>
        </dgm:presLayoutVars>
      </dgm:prSet>
      <dgm:spPr/>
    </dgm:pt>
    <dgm:pt modelId="{35CA73B8-ABC9-4EAD-9D73-4557CF0608C8}" type="pres">
      <dgm:prSet presAssocID="{CD6C6B32-5C9C-48A6-B24F-25759DBC0E6D}" presName="space" presStyleCnt="0"/>
      <dgm:spPr/>
    </dgm:pt>
    <dgm:pt modelId="{5BD4E7A0-8AED-49EB-B7AF-50B06AA94A3E}" type="pres">
      <dgm:prSet presAssocID="{F2467232-82BA-4E50-A3C2-3423BBC368F8}" presName="text" presStyleLbl="node1" presStyleIdx="1" presStyleCnt="3">
        <dgm:presLayoutVars>
          <dgm:bulletEnabled val="1"/>
        </dgm:presLayoutVars>
      </dgm:prSet>
      <dgm:spPr/>
    </dgm:pt>
    <dgm:pt modelId="{829EA064-23F3-41E2-AF54-285573261428}" type="pres">
      <dgm:prSet presAssocID="{C94BCA74-D9DD-48FD-9882-BD08BDC46B2E}" presName="space" presStyleCnt="0"/>
      <dgm:spPr/>
    </dgm:pt>
    <dgm:pt modelId="{580EBBF2-2950-4AD0-A568-44AD3F2A12C1}" type="pres">
      <dgm:prSet presAssocID="{08E9AD13-F0A7-4298-A708-5C419573298D}" presName="text" presStyleLbl="node1" presStyleIdx="2" presStyleCnt="3">
        <dgm:presLayoutVars>
          <dgm:bulletEnabled val="1"/>
        </dgm:presLayoutVars>
      </dgm:prSet>
      <dgm:spPr/>
    </dgm:pt>
  </dgm:ptLst>
  <dgm:cxnLst>
    <dgm:cxn modelId="{CEE4123D-23FF-4B18-8DF0-D59797697541}" srcId="{8F3EC2D3-0C3E-4F0D-838B-E1B82D71028F}" destId="{08E9AD13-F0A7-4298-A708-5C419573298D}" srcOrd="2" destOrd="0" parTransId="{9D8FC80B-803E-42D2-A264-5AB494B663DD}" sibTransId="{54DC982E-16B2-4375-9E96-BC651442158E}"/>
    <dgm:cxn modelId="{1DEABE45-9807-495F-827B-6788E7D8E390}" type="presOf" srcId="{08E9AD13-F0A7-4298-A708-5C419573298D}" destId="{580EBBF2-2950-4AD0-A568-44AD3F2A12C1}" srcOrd="0" destOrd="0" presId="urn:diagrams.loki3.com/VaryingWidthList"/>
    <dgm:cxn modelId="{7A4EA54E-E0EC-4D40-8A89-39A777E2D1F6}" srcId="{8F3EC2D3-0C3E-4F0D-838B-E1B82D71028F}" destId="{F2467232-82BA-4E50-A3C2-3423BBC368F8}" srcOrd="1" destOrd="0" parTransId="{E2FFE5E1-4AC7-412C-BE8A-45F4079B76FF}" sibTransId="{C94BCA74-D9DD-48FD-9882-BD08BDC46B2E}"/>
    <dgm:cxn modelId="{8998B052-0F29-4C66-97EC-CD78E0D4F3DE}" type="presOf" srcId="{8F3EC2D3-0C3E-4F0D-838B-E1B82D71028F}" destId="{35298132-8AA4-4CFB-85CC-6CFE723BAD99}" srcOrd="0" destOrd="0" presId="urn:diagrams.loki3.com/VaryingWidthList"/>
    <dgm:cxn modelId="{722CE496-9DB9-4F85-A40C-65C3300D0E3E}" type="presOf" srcId="{8B8C799C-FF26-4C95-AC33-2205A5594E4A}" destId="{31EDF8E4-4656-463F-9CBC-212DB73CBB2D}" srcOrd="0" destOrd="0" presId="urn:diagrams.loki3.com/VaryingWidthList"/>
    <dgm:cxn modelId="{471F10AA-2202-49E3-A4AC-A0F79E1A52DF}" type="presOf" srcId="{F2467232-82BA-4E50-A3C2-3423BBC368F8}" destId="{5BD4E7A0-8AED-49EB-B7AF-50B06AA94A3E}" srcOrd="0" destOrd="0" presId="urn:diagrams.loki3.com/VaryingWidthList"/>
    <dgm:cxn modelId="{21E73AF7-C538-41DE-B2C2-808DF46C9C74}" srcId="{8F3EC2D3-0C3E-4F0D-838B-E1B82D71028F}" destId="{8B8C799C-FF26-4C95-AC33-2205A5594E4A}" srcOrd="0" destOrd="0" parTransId="{EEE7B90F-C099-428C-BD7E-38803956646C}" sibTransId="{CD6C6B32-5C9C-48A6-B24F-25759DBC0E6D}"/>
    <dgm:cxn modelId="{9D3EEBDA-817A-4C4D-B56C-A10A8551B7ED}" type="presParOf" srcId="{35298132-8AA4-4CFB-85CC-6CFE723BAD99}" destId="{31EDF8E4-4656-463F-9CBC-212DB73CBB2D}" srcOrd="0" destOrd="0" presId="urn:diagrams.loki3.com/VaryingWidthList"/>
    <dgm:cxn modelId="{1563DF39-DF19-40E5-8DD3-F9585EEAD7CD}" type="presParOf" srcId="{35298132-8AA4-4CFB-85CC-6CFE723BAD99}" destId="{35CA73B8-ABC9-4EAD-9D73-4557CF0608C8}" srcOrd="1" destOrd="0" presId="urn:diagrams.loki3.com/VaryingWidthList"/>
    <dgm:cxn modelId="{DFE37FC3-EDD3-4E64-BF72-4F18C3C5D5E0}" type="presParOf" srcId="{35298132-8AA4-4CFB-85CC-6CFE723BAD99}" destId="{5BD4E7A0-8AED-49EB-B7AF-50B06AA94A3E}" srcOrd="2" destOrd="0" presId="urn:diagrams.loki3.com/VaryingWidthList"/>
    <dgm:cxn modelId="{C53CB288-A46C-4B15-8C11-A7BDD24C819F}" type="presParOf" srcId="{35298132-8AA4-4CFB-85CC-6CFE723BAD99}" destId="{829EA064-23F3-41E2-AF54-285573261428}" srcOrd="3" destOrd="0" presId="urn:diagrams.loki3.com/VaryingWidthList"/>
    <dgm:cxn modelId="{CF288525-CF42-4656-AFFD-99CBD242D301}" type="presParOf" srcId="{35298132-8AA4-4CFB-85CC-6CFE723BAD99}" destId="{580EBBF2-2950-4AD0-A568-44AD3F2A12C1}"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5435D0-FFCC-4E33-A472-9B1E61BCF6E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2B448B3-0F55-4E53-85EB-1F1171E7EAD0}">
      <dgm:prSet phldrT="[Text]"/>
      <dgm:spPr>
        <a:solidFill>
          <a:srgbClr val="E9F2D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en-US" b="1"/>
            <a:t>The Doctrine of Necessity is only to be invoked when the Board is required to vote on a matter requiring the majority vote of the full membership.</a:t>
          </a:r>
          <a:endParaRPr lang="en-US" b="1"/>
        </a:p>
      </dgm:t>
    </dgm:pt>
    <dgm:pt modelId="{B206574E-9A6A-4BAC-9D6A-4EB37A8AB05D}" type="parTrans" cxnId="{00D4200F-D545-4718-B6F5-7B359EE0EA14}">
      <dgm:prSet/>
      <dgm:spPr/>
      <dgm:t>
        <a:bodyPr/>
        <a:lstStyle/>
        <a:p>
          <a:endParaRPr lang="en-US"/>
        </a:p>
      </dgm:t>
    </dgm:pt>
    <dgm:pt modelId="{0146FB4A-A369-4AC3-B083-602222608FEB}" type="sibTrans" cxnId="{00D4200F-D545-4718-B6F5-7B359EE0EA14}">
      <dgm:prSet/>
      <dgm:spPr/>
      <dgm:t>
        <a:bodyPr/>
        <a:lstStyle/>
        <a:p>
          <a:endParaRPr lang="en-US"/>
        </a:p>
      </dgm:t>
    </dgm:pt>
    <dgm:pt modelId="{992EBDF9-BF24-468E-B344-DE3FA09F4F86}">
      <dgm:prSet/>
      <dgm:spPr>
        <a:solidFill>
          <a:srgbClr val="E9F2D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en-US" b="1"/>
            <a:t>Formation of a committee, even if only 1 member is eligible, does not warrant the Doctrine of Necessity because selection of committee members is not a matter required to be voted upon.</a:t>
          </a:r>
        </a:p>
      </dgm:t>
    </dgm:pt>
    <dgm:pt modelId="{49EECFB9-1213-416E-AD41-5BE06FAB5D6D}" type="parTrans" cxnId="{AD2F8565-E550-4AD6-8981-D715CD109EC7}">
      <dgm:prSet/>
      <dgm:spPr/>
      <dgm:t>
        <a:bodyPr/>
        <a:lstStyle/>
        <a:p>
          <a:endParaRPr lang="en-US"/>
        </a:p>
      </dgm:t>
    </dgm:pt>
    <dgm:pt modelId="{8518FECE-581A-4C3C-BB4F-1909E00CA758}" type="sibTrans" cxnId="{AD2F8565-E550-4AD6-8981-D715CD109EC7}">
      <dgm:prSet/>
      <dgm:spPr/>
      <dgm:t>
        <a:bodyPr/>
        <a:lstStyle/>
        <a:p>
          <a:endParaRPr lang="en-US"/>
        </a:p>
      </dgm:t>
    </dgm:pt>
    <dgm:pt modelId="{6CB77E28-6465-438F-BAEC-99731F8E5966}">
      <dgm:prSet/>
      <dgm:spPr>
        <a:solidFill>
          <a:srgbClr val="E9F2D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en-US" b="1"/>
            <a:t>Two non-conflicted members may obtain the assistance of CSA, B/A or consultant to help with negotiations</a:t>
          </a:r>
        </a:p>
      </dgm:t>
    </dgm:pt>
    <dgm:pt modelId="{218DE14C-DB8E-4A2C-B4D4-64C67D19E564}" type="parTrans" cxnId="{7B374684-EBAD-434D-BD8F-2770FE89163B}">
      <dgm:prSet/>
      <dgm:spPr/>
      <dgm:t>
        <a:bodyPr/>
        <a:lstStyle/>
        <a:p>
          <a:endParaRPr lang="en-US"/>
        </a:p>
      </dgm:t>
    </dgm:pt>
    <dgm:pt modelId="{1F1AEC9F-022B-4894-8AAC-FC66C664DD63}" type="sibTrans" cxnId="{7B374684-EBAD-434D-BD8F-2770FE89163B}">
      <dgm:prSet/>
      <dgm:spPr/>
      <dgm:t>
        <a:bodyPr/>
        <a:lstStyle/>
        <a:p>
          <a:endParaRPr lang="en-US"/>
        </a:p>
      </dgm:t>
    </dgm:pt>
    <dgm:pt modelId="{4A8FE273-56F8-468C-A215-7C5131046D8A}" type="pres">
      <dgm:prSet presAssocID="{675435D0-FFCC-4E33-A472-9B1E61BCF6E9}" presName="Name0" presStyleCnt="0">
        <dgm:presLayoutVars>
          <dgm:chMax val="7"/>
          <dgm:chPref val="7"/>
          <dgm:dir/>
        </dgm:presLayoutVars>
      </dgm:prSet>
      <dgm:spPr/>
    </dgm:pt>
    <dgm:pt modelId="{113C6B42-C47F-4661-9A68-9AE1F7545D69}" type="pres">
      <dgm:prSet presAssocID="{675435D0-FFCC-4E33-A472-9B1E61BCF6E9}" presName="Name1" presStyleCnt="0"/>
      <dgm:spPr/>
    </dgm:pt>
    <dgm:pt modelId="{6A16CABB-0DAB-4BDB-B45E-F19EBE4191EE}" type="pres">
      <dgm:prSet presAssocID="{675435D0-FFCC-4E33-A472-9B1E61BCF6E9}" presName="cycle" presStyleCnt="0"/>
      <dgm:spPr/>
    </dgm:pt>
    <dgm:pt modelId="{45CB9F25-8120-4512-932B-0F270A4D9CDC}" type="pres">
      <dgm:prSet presAssocID="{675435D0-FFCC-4E33-A472-9B1E61BCF6E9}" presName="srcNode" presStyleLbl="node1" presStyleIdx="0" presStyleCnt="3"/>
      <dgm:spPr/>
    </dgm:pt>
    <dgm:pt modelId="{1D0CDF45-EAF7-4F0B-9D39-89893C38808D}" type="pres">
      <dgm:prSet presAssocID="{675435D0-FFCC-4E33-A472-9B1E61BCF6E9}" presName="conn" presStyleLbl="parChTrans1D2" presStyleIdx="0" presStyleCnt="1"/>
      <dgm:spPr/>
    </dgm:pt>
    <dgm:pt modelId="{08410FB0-A969-49D5-B475-71D5E04E779A}" type="pres">
      <dgm:prSet presAssocID="{675435D0-FFCC-4E33-A472-9B1E61BCF6E9}" presName="extraNode" presStyleLbl="node1" presStyleIdx="0" presStyleCnt="3"/>
      <dgm:spPr/>
    </dgm:pt>
    <dgm:pt modelId="{BCA3545D-18A6-4203-A9B1-F0513D50F520}" type="pres">
      <dgm:prSet presAssocID="{675435D0-FFCC-4E33-A472-9B1E61BCF6E9}" presName="dstNode" presStyleLbl="node1" presStyleIdx="0" presStyleCnt="3"/>
      <dgm:spPr/>
    </dgm:pt>
    <dgm:pt modelId="{30246777-4770-4AB9-89F9-330054172A5F}" type="pres">
      <dgm:prSet presAssocID="{62B448B3-0F55-4E53-85EB-1F1171E7EAD0}" presName="text_1" presStyleLbl="node1" presStyleIdx="0" presStyleCnt="3">
        <dgm:presLayoutVars>
          <dgm:bulletEnabled val="1"/>
        </dgm:presLayoutVars>
      </dgm:prSet>
      <dgm:spPr/>
    </dgm:pt>
    <dgm:pt modelId="{94A532DC-8859-4CBB-8CBB-8F2ED088ECC9}" type="pres">
      <dgm:prSet presAssocID="{62B448B3-0F55-4E53-85EB-1F1171E7EAD0}" presName="accent_1" presStyleCnt="0"/>
      <dgm:spPr/>
    </dgm:pt>
    <dgm:pt modelId="{3E2E86DE-07BC-4283-AB5D-6276B050E5A7}" type="pres">
      <dgm:prSet presAssocID="{62B448B3-0F55-4E53-85EB-1F1171E7EAD0}" presName="accentRepeatNode" presStyleLbl="solidFgAcc1" presStyleIdx="0" presStyleCnt="3"/>
      <dgm:spPr>
        <a:prstGeom prst="rect">
          <a:avLst/>
        </a:prstGeom>
        <a:blipFill rotWithShape="0">
          <a:blip xmlns:r="http://schemas.openxmlformats.org/officeDocument/2006/relationships" r:embed="rId1"/>
          <a:stretch>
            <a:fillRect/>
          </a:stretch>
        </a:blipFill>
      </dgm:spPr>
    </dgm:pt>
    <dgm:pt modelId="{DE658D0C-90CC-43DE-8DE0-2FA17939FF85}" type="pres">
      <dgm:prSet presAssocID="{992EBDF9-BF24-468E-B344-DE3FA09F4F86}" presName="text_2" presStyleLbl="node1" presStyleIdx="1" presStyleCnt="3">
        <dgm:presLayoutVars>
          <dgm:bulletEnabled val="1"/>
        </dgm:presLayoutVars>
      </dgm:prSet>
      <dgm:spPr/>
    </dgm:pt>
    <dgm:pt modelId="{67FF3AB3-031D-4A52-B18B-BCBF7F5008CB}" type="pres">
      <dgm:prSet presAssocID="{992EBDF9-BF24-468E-B344-DE3FA09F4F86}" presName="accent_2" presStyleCnt="0"/>
      <dgm:spPr/>
    </dgm:pt>
    <dgm:pt modelId="{6E02D3B3-80EB-4096-AE44-0B0A2DA1B4F0}" type="pres">
      <dgm:prSet presAssocID="{992EBDF9-BF24-468E-B344-DE3FA09F4F86}" presName="accentRepeatNode" presStyleLbl="solidFgAcc1" presStyleIdx="1" presStyleCnt="3"/>
      <dgm:spPr>
        <a:prstGeom prst="rect">
          <a:avLst/>
        </a:prstGeom>
        <a:blipFill rotWithShape="0">
          <a:blip xmlns:r="http://schemas.openxmlformats.org/officeDocument/2006/relationships" r:embed="rId2"/>
          <a:stretch>
            <a:fillRect/>
          </a:stretch>
        </a:blipFill>
      </dgm:spPr>
    </dgm:pt>
    <dgm:pt modelId="{DF173447-783D-4BB0-81D2-59E09427912A}" type="pres">
      <dgm:prSet presAssocID="{6CB77E28-6465-438F-BAEC-99731F8E5966}" presName="text_3" presStyleLbl="node1" presStyleIdx="2" presStyleCnt="3">
        <dgm:presLayoutVars>
          <dgm:bulletEnabled val="1"/>
        </dgm:presLayoutVars>
      </dgm:prSet>
      <dgm:spPr/>
    </dgm:pt>
    <dgm:pt modelId="{A2E9CDFE-AA97-4EE1-928A-126627F14A88}" type="pres">
      <dgm:prSet presAssocID="{6CB77E28-6465-438F-BAEC-99731F8E5966}" presName="accent_3" presStyleCnt="0"/>
      <dgm:spPr/>
    </dgm:pt>
    <dgm:pt modelId="{D896237C-BAF1-4B79-AE61-D528F2EADB9F}" type="pres">
      <dgm:prSet presAssocID="{6CB77E28-6465-438F-BAEC-99731F8E5966}" presName="accentRepeatNode" presStyleLbl="solidFgAcc1" presStyleIdx="2" presStyleCnt="3"/>
      <dgm:spPr>
        <a:prstGeom prst="rect">
          <a:avLst/>
        </a:prstGeom>
        <a:blipFill rotWithShape="0">
          <a:blip xmlns:r="http://schemas.openxmlformats.org/officeDocument/2006/relationships" r:embed="rId2"/>
          <a:stretch>
            <a:fillRect/>
          </a:stretch>
        </a:blipFill>
      </dgm:spPr>
    </dgm:pt>
  </dgm:ptLst>
  <dgm:cxnLst>
    <dgm:cxn modelId="{00D4200F-D545-4718-B6F5-7B359EE0EA14}" srcId="{675435D0-FFCC-4E33-A472-9B1E61BCF6E9}" destId="{62B448B3-0F55-4E53-85EB-1F1171E7EAD0}" srcOrd="0" destOrd="0" parTransId="{B206574E-9A6A-4BAC-9D6A-4EB37A8AB05D}" sibTransId="{0146FB4A-A369-4AC3-B083-602222608FEB}"/>
    <dgm:cxn modelId="{C8410761-31F8-4A57-A11C-1D5C6034B094}" type="presOf" srcId="{675435D0-FFCC-4E33-A472-9B1E61BCF6E9}" destId="{4A8FE273-56F8-468C-A215-7C5131046D8A}" srcOrd="0" destOrd="0" presId="urn:microsoft.com/office/officeart/2008/layout/VerticalCurvedList"/>
    <dgm:cxn modelId="{2B96B244-2314-4403-AF0B-44150A1EF1F9}" type="presOf" srcId="{62B448B3-0F55-4E53-85EB-1F1171E7EAD0}" destId="{30246777-4770-4AB9-89F9-330054172A5F}" srcOrd="0" destOrd="0" presId="urn:microsoft.com/office/officeart/2008/layout/VerticalCurvedList"/>
    <dgm:cxn modelId="{AD2F8565-E550-4AD6-8981-D715CD109EC7}" srcId="{675435D0-FFCC-4E33-A472-9B1E61BCF6E9}" destId="{992EBDF9-BF24-468E-B344-DE3FA09F4F86}" srcOrd="1" destOrd="0" parTransId="{49EECFB9-1213-416E-AD41-5BE06FAB5D6D}" sibTransId="{8518FECE-581A-4C3C-BB4F-1909E00CA758}"/>
    <dgm:cxn modelId="{983D5769-3EC1-4E77-B87E-0BB35B9208F7}" type="presOf" srcId="{0146FB4A-A369-4AC3-B083-602222608FEB}" destId="{1D0CDF45-EAF7-4F0B-9D39-89893C38808D}" srcOrd="0" destOrd="0" presId="urn:microsoft.com/office/officeart/2008/layout/VerticalCurvedList"/>
    <dgm:cxn modelId="{8BA4D66A-64DB-4634-9069-A5C55063EF19}" type="presOf" srcId="{992EBDF9-BF24-468E-B344-DE3FA09F4F86}" destId="{DE658D0C-90CC-43DE-8DE0-2FA17939FF85}" srcOrd="0" destOrd="0" presId="urn:microsoft.com/office/officeart/2008/layout/VerticalCurvedList"/>
    <dgm:cxn modelId="{7B374684-EBAD-434D-BD8F-2770FE89163B}" srcId="{675435D0-FFCC-4E33-A472-9B1E61BCF6E9}" destId="{6CB77E28-6465-438F-BAEC-99731F8E5966}" srcOrd="2" destOrd="0" parTransId="{218DE14C-DB8E-4A2C-B4D4-64C67D19E564}" sibTransId="{1F1AEC9F-022B-4894-8AAC-FC66C664DD63}"/>
    <dgm:cxn modelId="{06B974A6-F42F-48C9-B57D-61754E959EA5}" type="presOf" srcId="{6CB77E28-6465-438F-BAEC-99731F8E5966}" destId="{DF173447-783D-4BB0-81D2-59E09427912A}" srcOrd="0" destOrd="0" presId="urn:microsoft.com/office/officeart/2008/layout/VerticalCurvedList"/>
    <dgm:cxn modelId="{0DF736EF-F349-4D94-A245-44421C344458}" type="presParOf" srcId="{4A8FE273-56F8-468C-A215-7C5131046D8A}" destId="{113C6B42-C47F-4661-9A68-9AE1F7545D69}" srcOrd="0" destOrd="0" presId="urn:microsoft.com/office/officeart/2008/layout/VerticalCurvedList"/>
    <dgm:cxn modelId="{78E02F1E-D5BE-41FD-9921-562F23382F4C}" type="presParOf" srcId="{113C6B42-C47F-4661-9A68-9AE1F7545D69}" destId="{6A16CABB-0DAB-4BDB-B45E-F19EBE4191EE}" srcOrd="0" destOrd="0" presId="urn:microsoft.com/office/officeart/2008/layout/VerticalCurvedList"/>
    <dgm:cxn modelId="{C513A67C-8B94-4057-A1E8-67405049129A}" type="presParOf" srcId="{6A16CABB-0DAB-4BDB-B45E-F19EBE4191EE}" destId="{45CB9F25-8120-4512-932B-0F270A4D9CDC}" srcOrd="0" destOrd="0" presId="urn:microsoft.com/office/officeart/2008/layout/VerticalCurvedList"/>
    <dgm:cxn modelId="{5B3450CC-AED3-40F5-AF13-5C7E9A85FCA8}" type="presParOf" srcId="{6A16CABB-0DAB-4BDB-B45E-F19EBE4191EE}" destId="{1D0CDF45-EAF7-4F0B-9D39-89893C38808D}" srcOrd="1" destOrd="0" presId="urn:microsoft.com/office/officeart/2008/layout/VerticalCurvedList"/>
    <dgm:cxn modelId="{B82A8D67-7F93-40C2-8905-98BE7ACE0E71}" type="presParOf" srcId="{6A16CABB-0DAB-4BDB-B45E-F19EBE4191EE}" destId="{08410FB0-A969-49D5-B475-71D5E04E779A}" srcOrd="2" destOrd="0" presId="urn:microsoft.com/office/officeart/2008/layout/VerticalCurvedList"/>
    <dgm:cxn modelId="{7B2414F9-EA03-46EE-BCF8-B2162CC158D7}" type="presParOf" srcId="{6A16CABB-0DAB-4BDB-B45E-F19EBE4191EE}" destId="{BCA3545D-18A6-4203-A9B1-F0513D50F520}" srcOrd="3" destOrd="0" presId="urn:microsoft.com/office/officeart/2008/layout/VerticalCurvedList"/>
    <dgm:cxn modelId="{67C1A408-C15A-4AF2-99D9-783E4BE52EFE}" type="presParOf" srcId="{113C6B42-C47F-4661-9A68-9AE1F7545D69}" destId="{30246777-4770-4AB9-89F9-330054172A5F}" srcOrd="1" destOrd="0" presId="urn:microsoft.com/office/officeart/2008/layout/VerticalCurvedList"/>
    <dgm:cxn modelId="{77B3E611-DD20-4DF3-9D1D-088FF441D77D}" type="presParOf" srcId="{113C6B42-C47F-4661-9A68-9AE1F7545D69}" destId="{94A532DC-8859-4CBB-8CBB-8F2ED088ECC9}" srcOrd="2" destOrd="0" presId="urn:microsoft.com/office/officeart/2008/layout/VerticalCurvedList"/>
    <dgm:cxn modelId="{DF79C3E1-0819-4FCD-AEE1-B527839BB472}" type="presParOf" srcId="{94A532DC-8859-4CBB-8CBB-8F2ED088ECC9}" destId="{3E2E86DE-07BC-4283-AB5D-6276B050E5A7}" srcOrd="0" destOrd="0" presId="urn:microsoft.com/office/officeart/2008/layout/VerticalCurvedList"/>
    <dgm:cxn modelId="{9643EDA9-44C1-4D17-9858-2AA7A2704554}" type="presParOf" srcId="{113C6B42-C47F-4661-9A68-9AE1F7545D69}" destId="{DE658D0C-90CC-43DE-8DE0-2FA17939FF85}" srcOrd="3" destOrd="0" presId="urn:microsoft.com/office/officeart/2008/layout/VerticalCurvedList"/>
    <dgm:cxn modelId="{CFCEFB11-B920-4753-88A2-42348546A2CB}" type="presParOf" srcId="{113C6B42-C47F-4661-9A68-9AE1F7545D69}" destId="{67FF3AB3-031D-4A52-B18B-BCBF7F5008CB}" srcOrd="4" destOrd="0" presId="urn:microsoft.com/office/officeart/2008/layout/VerticalCurvedList"/>
    <dgm:cxn modelId="{67DBC41E-5224-413C-B56F-1C0F47398A33}" type="presParOf" srcId="{67FF3AB3-031D-4A52-B18B-BCBF7F5008CB}" destId="{6E02D3B3-80EB-4096-AE44-0B0A2DA1B4F0}" srcOrd="0" destOrd="0" presId="urn:microsoft.com/office/officeart/2008/layout/VerticalCurvedList"/>
    <dgm:cxn modelId="{E528A6E6-A27A-45EE-8EDC-D2595104BECE}" type="presParOf" srcId="{113C6B42-C47F-4661-9A68-9AE1F7545D69}" destId="{DF173447-783D-4BB0-81D2-59E09427912A}" srcOrd="5" destOrd="0" presId="urn:microsoft.com/office/officeart/2008/layout/VerticalCurvedList"/>
    <dgm:cxn modelId="{624E350C-7E48-41D0-BA37-D9E6C3EF52B2}" type="presParOf" srcId="{113C6B42-C47F-4661-9A68-9AE1F7545D69}" destId="{A2E9CDFE-AA97-4EE1-928A-126627F14A88}" srcOrd="6" destOrd="0" presId="urn:microsoft.com/office/officeart/2008/layout/VerticalCurvedList"/>
    <dgm:cxn modelId="{8E3588E0-CB92-4CB9-A6C8-78FE6404548A}" type="presParOf" srcId="{A2E9CDFE-AA97-4EE1-928A-126627F14A88}" destId="{D896237C-BAF1-4B79-AE61-D528F2EADB9F}" srcOrd="0" destOrd="0" presId="urn:microsoft.com/office/officeart/2008/layout/VerticalCurvedList"/>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42C27B-D28C-4908-8F29-2246BEEAF5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4B1422-2832-44F6-B7C1-3DC35CE85054}">
      <dgm:prSet phldrT="[Text]"/>
      <dgm:spPr>
        <a:solidFill>
          <a:schemeClr val="accent3">
            <a:lumMod val="85000"/>
          </a:schemeClr>
        </a:solidFill>
      </dgm:spPr>
      <dgm:t>
        <a:bodyPr/>
        <a:lstStyle/>
        <a:p>
          <a:r>
            <a:rPr lang="en-US" b="1">
              <a:solidFill>
                <a:srgbClr val="990000"/>
              </a:solidFill>
            </a:rPr>
            <a:t>A04-12</a:t>
          </a:r>
          <a:r>
            <a:rPr lang="en-US" b="1">
              <a:solidFill>
                <a:srgbClr val="0033CC"/>
              </a:solidFill>
            </a:rPr>
            <a:t> </a:t>
          </a:r>
          <a:r>
            <a:rPr lang="en-US">
              <a:solidFill>
                <a:srgbClr val="002060"/>
              </a:solidFill>
            </a:rPr>
            <a:t>One or two board members; </a:t>
          </a:r>
          <a:r>
            <a:rPr lang="en-US" b="1">
              <a:solidFill>
                <a:srgbClr val="990000"/>
              </a:solidFill>
            </a:rPr>
            <a:t>administrative staff coordinates</a:t>
          </a:r>
          <a:r>
            <a:rPr lang="en-US"/>
            <a:t> </a:t>
          </a:r>
          <a:r>
            <a:rPr lang="en-US">
              <a:solidFill>
                <a:srgbClr val="002060"/>
              </a:solidFill>
            </a:rPr>
            <a:t>participation – observations and assessments; CSA recommendation.</a:t>
          </a:r>
          <a:endParaRPr lang="en-US" b="0">
            <a:solidFill>
              <a:schemeClr val="tx1"/>
            </a:solidFill>
          </a:endParaRPr>
        </a:p>
      </dgm:t>
    </dgm:pt>
    <dgm:pt modelId="{124C972E-90E0-474A-8C83-93E3E25F339E}" type="parTrans" cxnId="{827A42AB-7AB9-4F88-9043-1CCD7A00077E}">
      <dgm:prSet/>
      <dgm:spPr/>
      <dgm:t>
        <a:bodyPr/>
        <a:lstStyle/>
        <a:p>
          <a:endParaRPr lang="en-US"/>
        </a:p>
      </dgm:t>
    </dgm:pt>
    <dgm:pt modelId="{6F2F724B-8B24-4EE4-9E3C-8B4B579AE287}" type="sibTrans" cxnId="{827A42AB-7AB9-4F88-9043-1CCD7A00077E}">
      <dgm:prSet/>
      <dgm:spPr/>
      <dgm:t>
        <a:bodyPr/>
        <a:lstStyle/>
        <a:p>
          <a:endParaRPr lang="en-US"/>
        </a:p>
      </dgm:t>
    </dgm:pt>
    <dgm:pt modelId="{01A56717-A605-42E9-8ADC-A174927AB296}">
      <dgm:prSet phldrT="[Text]"/>
      <dgm:spPr>
        <a:solidFill>
          <a:srgbClr val="E9F2DA"/>
        </a:solidFill>
      </dgm:spPr>
      <dgm:t>
        <a:bodyPr/>
        <a:lstStyle/>
        <a:p>
          <a:r>
            <a:rPr lang="en-US" b="1">
              <a:solidFill>
                <a:srgbClr val="990000"/>
              </a:solidFill>
            </a:rPr>
            <a:t>A15-10</a:t>
          </a:r>
          <a:r>
            <a:rPr lang="en-US" b="1">
              <a:solidFill>
                <a:srgbClr val="0033CC"/>
              </a:solidFill>
            </a:rPr>
            <a:t> – </a:t>
          </a:r>
          <a:r>
            <a:rPr lang="en-US" b="1">
              <a:solidFill>
                <a:srgbClr val="002060"/>
              </a:solidFill>
            </a:rPr>
            <a:t>Exit Interviews – No!</a:t>
          </a:r>
          <a:endParaRPr lang="en-US"/>
        </a:p>
      </dgm:t>
    </dgm:pt>
    <dgm:pt modelId="{65957DA0-2E4D-4897-AE1A-1970DA4814DC}" type="parTrans" cxnId="{CECA5635-48E5-4766-A465-8F76930AE6BE}">
      <dgm:prSet/>
      <dgm:spPr/>
      <dgm:t>
        <a:bodyPr/>
        <a:lstStyle/>
        <a:p>
          <a:endParaRPr lang="en-US"/>
        </a:p>
      </dgm:t>
    </dgm:pt>
    <dgm:pt modelId="{28E2B6E0-03D5-4551-B4FE-931C0D0ECB36}" type="sibTrans" cxnId="{CECA5635-48E5-4766-A465-8F76930AE6BE}">
      <dgm:prSet/>
      <dgm:spPr/>
      <dgm:t>
        <a:bodyPr/>
        <a:lstStyle/>
        <a:p>
          <a:endParaRPr lang="en-US"/>
        </a:p>
      </dgm:t>
    </dgm:pt>
    <dgm:pt modelId="{8775752C-E320-468E-8B2F-3A3A930415D9}">
      <dgm:prSet/>
      <dgm:spPr/>
      <dgm:t>
        <a:bodyPr/>
        <a:lstStyle/>
        <a:p>
          <a:r>
            <a:rPr lang="en-US"/>
            <a:t>Exceptions in narrow circumstances subject to approval of the superintendent and the guidelines in </a:t>
          </a:r>
          <a:r>
            <a:rPr lang="en-US" b="1">
              <a:solidFill>
                <a:srgbClr val="993333"/>
              </a:solidFill>
            </a:rPr>
            <a:t>A04-12</a:t>
          </a:r>
          <a:r>
            <a:rPr lang="en-US"/>
            <a:t>.</a:t>
          </a:r>
        </a:p>
      </dgm:t>
    </dgm:pt>
    <dgm:pt modelId="{66B91FE7-690B-4641-87F5-CA0101A956E6}" type="parTrans" cxnId="{0E546276-7659-4692-8FB0-6C7393E98F30}">
      <dgm:prSet/>
      <dgm:spPr/>
      <dgm:t>
        <a:bodyPr/>
        <a:lstStyle/>
        <a:p>
          <a:endParaRPr lang="en-US"/>
        </a:p>
      </dgm:t>
    </dgm:pt>
    <dgm:pt modelId="{DEB7FFA7-FB74-413B-B07A-586CE49DB942}" type="sibTrans" cxnId="{0E546276-7659-4692-8FB0-6C7393E98F30}">
      <dgm:prSet/>
      <dgm:spPr/>
      <dgm:t>
        <a:bodyPr/>
        <a:lstStyle/>
        <a:p>
          <a:endParaRPr lang="en-US"/>
        </a:p>
      </dgm:t>
    </dgm:pt>
    <dgm:pt modelId="{3C5E5207-0B15-45C1-91DF-9E6919E38C85}">
      <dgm:prSet phldrT="[Text]"/>
      <dgm:spPr>
        <a:solidFill>
          <a:schemeClr val="accent5">
            <a:lumMod val="90000"/>
          </a:schemeClr>
        </a:solidFill>
      </dgm:spPr>
      <dgm:t>
        <a:bodyPr/>
        <a:lstStyle/>
        <a:p>
          <a:r>
            <a:rPr lang="en-US" b="1">
              <a:solidFill>
                <a:srgbClr val="990000"/>
              </a:solidFill>
            </a:rPr>
            <a:t>A31-15</a:t>
          </a:r>
          <a:r>
            <a:rPr lang="en-US" b="1"/>
            <a:t> </a:t>
          </a:r>
          <a:r>
            <a:rPr lang="en-US" b="0">
              <a:solidFill>
                <a:schemeClr val="tx1"/>
              </a:solidFill>
            </a:rPr>
            <a:t>Board member involvement in interviews for positions other than that of Superintendent is not encouraged.</a:t>
          </a:r>
        </a:p>
      </dgm:t>
    </dgm:pt>
    <dgm:pt modelId="{77E47B3F-3A82-4122-A17C-0641668CE02E}" type="parTrans" cxnId="{95F37A1A-C265-4C6D-8F13-0BF6184FC03B}">
      <dgm:prSet/>
      <dgm:spPr/>
      <dgm:t>
        <a:bodyPr/>
        <a:lstStyle/>
        <a:p>
          <a:endParaRPr lang="en-US"/>
        </a:p>
      </dgm:t>
    </dgm:pt>
    <dgm:pt modelId="{EADC3434-1227-4265-B7FB-F280C143D708}" type="sibTrans" cxnId="{95F37A1A-C265-4C6D-8F13-0BF6184FC03B}">
      <dgm:prSet/>
      <dgm:spPr/>
      <dgm:t>
        <a:bodyPr/>
        <a:lstStyle/>
        <a:p>
          <a:endParaRPr lang="en-US"/>
        </a:p>
      </dgm:t>
    </dgm:pt>
    <dgm:pt modelId="{B4F8396E-E21A-4F6C-8A09-5508879F13BC}" type="pres">
      <dgm:prSet presAssocID="{A342C27B-D28C-4908-8F29-2246BEEAF570}" presName="linear" presStyleCnt="0">
        <dgm:presLayoutVars>
          <dgm:animLvl val="lvl"/>
          <dgm:resizeHandles val="exact"/>
        </dgm:presLayoutVars>
      </dgm:prSet>
      <dgm:spPr/>
    </dgm:pt>
    <dgm:pt modelId="{D46450DA-E0CC-4640-BF1F-29E740F42C44}" type="pres">
      <dgm:prSet presAssocID="{0C4B1422-2832-44F6-B7C1-3DC35CE85054}" presName="parentText" presStyleLbl="node1" presStyleIdx="0" presStyleCnt="3" custScaleY="63163">
        <dgm:presLayoutVars>
          <dgm:chMax val="0"/>
          <dgm:bulletEnabled val="1"/>
        </dgm:presLayoutVars>
      </dgm:prSet>
      <dgm:spPr/>
    </dgm:pt>
    <dgm:pt modelId="{823E0E57-48DB-4413-A0B6-B4CD3ED022CE}" type="pres">
      <dgm:prSet presAssocID="{6F2F724B-8B24-4EE4-9E3C-8B4B579AE287}" presName="spacer" presStyleCnt="0"/>
      <dgm:spPr/>
    </dgm:pt>
    <dgm:pt modelId="{B58A4131-8893-418A-99E4-27B8525B7D38}" type="pres">
      <dgm:prSet presAssocID="{3C5E5207-0B15-45C1-91DF-9E6919E38C85}" presName="parentText" presStyleLbl="node1" presStyleIdx="1" presStyleCnt="3" custScaleY="59542">
        <dgm:presLayoutVars>
          <dgm:chMax val="0"/>
          <dgm:bulletEnabled val="1"/>
        </dgm:presLayoutVars>
      </dgm:prSet>
      <dgm:spPr/>
    </dgm:pt>
    <dgm:pt modelId="{9A23428C-7A04-4C0A-811A-3573060F2437}" type="pres">
      <dgm:prSet presAssocID="{3C5E5207-0B15-45C1-91DF-9E6919E38C85}" presName="childText" presStyleLbl="revTx" presStyleIdx="0" presStyleCnt="1">
        <dgm:presLayoutVars>
          <dgm:bulletEnabled val="1"/>
        </dgm:presLayoutVars>
      </dgm:prSet>
      <dgm:spPr/>
    </dgm:pt>
    <dgm:pt modelId="{C0BE7473-1FAB-4A2C-9FDC-B92515408994}" type="pres">
      <dgm:prSet presAssocID="{01A56717-A605-42E9-8ADC-A174927AB296}" presName="parentText" presStyleLbl="node1" presStyleIdx="2" presStyleCnt="3" custScaleY="42520" custLinFactNeighborY="-32780">
        <dgm:presLayoutVars>
          <dgm:chMax val="0"/>
          <dgm:bulletEnabled val="1"/>
        </dgm:presLayoutVars>
      </dgm:prSet>
      <dgm:spPr/>
    </dgm:pt>
  </dgm:ptLst>
  <dgm:cxnLst>
    <dgm:cxn modelId="{95F37A1A-C265-4C6D-8F13-0BF6184FC03B}" srcId="{A342C27B-D28C-4908-8F29-2246BEEAF570}" destId="{3C5E5207-0B15-45C1-91DF-9E6919E38C85}" srcOrd="1" destOrd="0" parTransId="{77E47B3F-3A82-4122-A17C-0641668CE02E}" sibTransId="{EADC3434-1227-4265-B7FB-F280C143D708}"/>
    <dgm:cxn modelId="{CECA5635-48E5-4766-A465-8F76930AE6BE}" srcId="{A342C27B-D28C-4908-8F29-2246BEEAF570}" destId="{01A56717-A605-42E9-8ADC-A174927AB296}" srcOrd="2" destOrd="0" parTransId="{65957DA0-2E4D-4897-AE1A-1970DA4814DC}" sibTransId="{28E2B6E0-03D5-4551-B4FE-931C0D0ECB36}"/>
    <dgm:cxn modelId="{589EA448-DDCD-448A-9835-7B5D2A59D5B1}" type="presOf" srcId="{3C5E5207-0B15-45C1-91DF-9E6919E38C85}" destId="{B58A4131-8893-418A-99E4-27B8525B7D38}" srcOrd="0" destOrd="0" presId="urn:microsoft.com/office/officeart/2005/8/layout/vList2"/>
    <dgm:cxn modelId="{0E546276-7659-4692-8FB0-6C7393E98F30}" srcId="{3C5E5207-0B15-45C1-91DF-9E6919E38C85}" destId="{8775752C-E320-468E-8B2F-3A3A930415D9}" srcOrd="0" destOrd="0" parTransId="{66B91FE7-690B-4641-87F5-CA0101A956E6}" sibTransId="{DEB7FFA7-FB74-413B-B07A-586CE49DB942}"/>
    <dgm:cxn modelId="{DA9E929D-7EFD-412E-9189-A223161BFABE}" type="presOf" srcId="{0C4B1422-2832-44F6-B7C1-3DC35CE85054}" destId="{D46450DA-E0CC-4640-BF1F-29E740F42C44}" srcOrd="0" destOrd="0" presId="urn:microsoft.com/office/officeart/2005/8/layout/vList2"/>
    <dgm:cxn modelId="{3DC8C7AA-EED7-4675-82A7-7D4337320330}" type="presOf" srcId="{01A56717-A605-42E9-8ADC-A174927AB296}" destId="{C0BE7473-1FAB-4A2C-9FDC-B92515408994}" srcOrd="0" destOrd="0" presId="urn:microsoft.com/office/officeart/2005/8/layout/vList2"/>
    <dgm:cxn modelId="{827A42AB-7AB9-4F88-9043-1CCD7A00077E}" srcId="{A342C27B-D28C-4908-8F29-2246BEEAF570}" destId="{0C4B1422-2832-44F6-B7C1-3DC35CE85054}" srcOrd="0" destOrd="0" parTransId="{124C972E-90E0-474A-8C83-93E3E25F339E}" sibTransId="{6F2F724B-8B24-4EE4-9E3C-8B4B579AE287}"/>
    <dgm:cxn modelId="{F2DDC4DF-3559-4B25-8D1D-11630694F4DC}" type="presOf" srcId="{A342C27B-D28C-4908-8F29-2246BEEAF570}" destId="{B4F8396E-E21A-4F6C-8A09-5508879F13BC}" srcOrd="0" destOrd="0" presId="urn:microsoft.com/office/officeart/2005/8/layout/vList2"/>
    <dgm:cxn modelId="{B6F3AAE4-49F2-46BF-B1AC-4FBACC4ECA30}" type="presOf" srcId="{8775752C-E320-468E-8B2F-3A3A930415D9}" destId="{9A23428C-7A04-4C0A-811A-3573060F2437}" srcOrd="0" destOrd="0" presId="urn:microsoft.com/office/officeart/2005/8/layout/vList2"/>
    <dgm:cxn modelId="{4F8A50B4-863F-45F4-A2B7-F9F9321B65DB}" type="presParOf" srcId="{B4F8396E-E21A-4F6C-8A09-5508879F13BC}" destId="{D46450DA-E0CC-4640-BF1F-29E740F42C44}" srcOrd="0" destOrd="0" presId="urn:microsoft.com/office/officeart/2005/8/layout/vList2"/>
    <dgm:cxn modelId="{10F61998-09D1-4347-8D5D-97B17DD0D6FE}" type="presParOf" srcId="{B4F8396E-E21A-4F6C-8A09-5508879F13BC}" destId="{823E0E57-48DB-4413-A0B6-B4CD3ED022CE}" srcOrd="1" destOrd="0" presId="urn:microsoft.com/office/officeart/2005/8/layout/vList2"/>
    <dgm:cxn modelId="{35EF0242-A1BB-4B04-A73B-09496A93B3E8}" type="presParOf" srcId="{B4F8396E-E21A-4F6C-8A09-5508879F13BC}" destId="{B58A4131-8893-418A-99E4-27B8525B7D38}" srcOrd="2" destOrd="0" presId="urn:microsoft.com/office/officeart/2005/8/layout/vList2"/>
    <dgm:cxn modelId="{0F5BB4F0-6441-45B7-8BCB-B6E350D44514}" type="presParOf" srcId="{B4F8396E-E21A-4F6C-8A09-5508879F13BC}" destId="{9A23428C-7A04-4C0A-811A-3573060F2437}" srcOrd="3" destOrd="0" presId="urn:microsoft.com/office/officeart/2005/8/layout/vList2"/>
    <dgm:cxn modelId="{D641E5FF-C015-4F0F-9401-5EE85F1DA98F}" type="presParOf" srcId="{B4F8396E-E21A-4F6C-8A09-5508879F13BC}" destId="{C0BE7473-1FAB-4A2C-9FDC-B925154089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D99850-5003-42F7-801F-2BC018EFB0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23B59F-D42C-478D-9968-C051DD6E00B8}">
      <dgm:prSet phldrT="[Text]" custT="1"/>
      <dgm:spPr>
        <a:solidFill>
          <a:srgbClr val="F8CBA6"/>
        </a:solidFill>
        <a:effectLst>
          <a:innerShdw blurRad="63500" dist="50800" dir="2700000">
            <a:prstClr val="black">
              <a:alpha val="50000"/>
            </a:prstClr>
          </a:innerShdw>
        </a:effectLst>
      </dgm:spPr>
      <dgm:t>
        <a:bodyPr/>
        <a:lstStyle/>
        <a:p>
          <a:r>
            <a:rPr lang="en-US" altLang="en-US" sz="2000" b="1">
              <a:solidFill>
                <a:schemeClr val="tx1"/>
              </a:solidFill>
            </a:rPr>
            <a:t>NJSBA recommends boards develop a list of board members and administrators who have a conflict and review it regularly.</a:t>
          </a:r>
          <a:endParaRPr lang="en-US" sz="2000" b="1">
            <a:solidFill>
              <a:schemeClr val="tx1"/>
            </a:solidFill>
          </a:endParaRPr>
        </a:p>
      </dgm:t>
    </dgm:pt>
    <dgm:pt modelId="{00275B05-31F6-431C-A265-F41E7D4107AD}" type="parTrans" cxnId="{2D2A6487-FDB4-4FF9-9E62-9D731D1DF86C}">
      <dgm:prSet/>
      <dgm:spPr/>
      <dgm:t>
        <a:bodyPr/>
        <a:lstStyle/>
        <a:p>
          <a:endParaRPr lang="en-US"/>
        </a:p>
      </dgm:t>
    </dgm:pt>
    <dgm:pt modelId="{C33B8791-B286-44C2-B9AF-A0FC6C88A8C3}" type="sibTrans" cxnId="{2D2A6487-FDB4-4FF9-9E62-9D731D1DF86C}">
      <dgm:prSet/>
      <dgm:spPr/>
      <dgm:t>
        <a:bodyPr/>
        <a:lstStyle/>
        <a:p>
          <a:endParaRPr lang="en-US"/>
        </a:p>
      </dgm:t>
    </dgm:pt>
    <dgm:pt modelId="{B5DFDC55-5D86-42D7-8D9D-44420E0491EA}">
      <dgm:prSet custT="1"/>
      <dgm:spPr>
        <a:solidFill>
          <a:srgbClr val="FFC000"/>
        </a:solidFill>
        <a:effectLst>
          <a:innerShdw blurRad="63500" dist="50800" dir="2700000">
            <a:prstClr val="black">
              <a:alpha val="50000"/>
            </a:prstClr>
          </a:innerShdw>
        </a:effectLst>
      </dgm:spPr>
      <dgm:t>
        <a:bodyPr/>
        <a:lstStyle/>
        <a:p>
          <a:pPr algn="r"/>
          <a:r>
            <a:rPr lang="en-US" altLang="en-US" sz="2000" b="1">
              <a:solidFill>
                <a:schemeClr val="tx1"/>
              </a:solidFill>
            </a:rPr>
            <a:t>Consult with your Board attorney on ethics issues </a:t>
          </a:r>
          <a:br>
            <a:rPr lang="en-US" altLang="en-US" sz="2000" b="1">
              <a:solidFill>
                <a:schemeClr val="tx1"/>
              </a:solidFill>
            </a:rPr>
          </a:br>
          <a:r>
            <a:rPr lang="en-US" altLang="en-US" sz="2000" b="1">
              <a:solidFill>
                <a:schemeClr val="tx1"/>
              </a:solidFill>
            </a:rPr>
            <a:t>and to identify conflicted members/administrators. </a:t>
          </a:r>
        </a:p>
      </dgm:t>
    </dgm:pt>
    <dgm:pt modelId="{DF99A46C-0388-4CD9-A1B4-CAC96F5BB1D5}" type="parTrans" cxnId="{729C64E2-655D-46CA-A154-1356832D57B4}">
      <dgm:prSet/>
      <dgm:spPr/>
      <dgm:t>
        <a:bodyPr/>
        <a:lstStyle/>
        <a:p>
          <a:endParaRPr lang="en-US"/>
        </a:p>
      </dgm:t>
    </dgm:pt>
    <dgm:pt modelId="{C26721A2-10A0-4081-99FB-6F0D39BB0273}" type="sibTrans" cxnId="{729C64E2-655D-46CA-A154-1356832D57B4}">
      <dgm:prSet/>
      <dgm:spPr/>
      <dgm:t>
        <a:bodyPr/>
        <a:lstStyle/>
        <a:p>
          <a:endParaRPr lang="en-US"/>
        </a:p>
      </dgm:t>
    </dgm:pt>
    <dgm:pt modelId="{E81E31D5-CF82-4D77-BF8C-559E3C30FB16}">
      <dgm:prSet custT="1"/>
      <dgm:spPr>
        <a:solidFill>
          <a:schemeClr val="accent1">
            <a:lumMod val="75000"/>
          </a:schemeClr>
        </a:solidFill>
        <a:effectLst>
          <a:innerShdw blurRad="63500" dist="50800" dir="2700000">
            <a:prstClr val="black">
              <a:alpha val="50000"/>
            </a:prstClr>
          </a:innerShdw>
        </a:effectLst>
      </dgm:spPr>
      <dgm:t>
        <a:bodyPr/>
        <a:lstStyle/>
        <a:p>
          <a:r>
            <a:rPr lang="en-US" altLang="en-US" sz="2000" b="1">
              <a:solidFill>
                <a:schemeClr val="tx1"/>
              </a:solidFill>
            </a:rPr>
            <a:t>Continue to check </a:t>
          </a:r>
          <a:br>
            <a:rPr lang="en-US" altLang="en-US" sz="2000" b="1">
              <a:solidFill>
                <a:schemeClr val="tx1"/>
              </a:solidFill>
            </a:rPr>
          </a:br>
          <a:r>
            <a:rPr lang="en-US" altLang="en-US" sz="2000" b="1" i="1">
              <a:solidFill>
                <a:schemeClr val="tx1"/>
              </a:solidFill>
            </a:rPr>
            <a:t>School Board Notes </a:t>
          </a:r>
          <a:r>
            <a:rPr lang="en-US" altLang="en-US" sz="2000" b="1">
              <a:solidFill>
                <a:schemeClr val="tx1"/>
              </a:solidFill>
            </a:rPr>
            <a:t>to keep abreast of </a:t>
          </a:r>
          <a:br>
            <a:rPr lang="en-US" altLang="en-US" sz="2000" b="1">
              <a:solidFill>
                <a:schemeClr val="tx1"/>
              </a:solidFill>
            </a:rPr>
          </a:br>
          <a:r>
            <a:rPr lang="en-US" altLang="en-US" sz="2000" b="1">
              <a:solidFill>
                <a:schemeClr val="tx1"/>
              </a:solidFill>
            </a:rPr>
            <a:t>newly released advisories.</a:t>
          </a:r>
        </a:p>
      </dgm:t>
    </dgm:pt>
    <dgm:pt modelId="{63AE34BF-C400-48AD-AB13-AB071D830597}" type="parTrans" cxnId="{518F4600-A92D-4256-B96B-770533FC6FD7}">
      <dgm:prSet/>
      <dgm:spPr/>
      <dgm:t>
        <a:bodyPr/>
        <a:lstStyle/>
        <a:p>
          <a:endParaRPr lang="en-US"/>
        </a:p>
      </dgm:t>
    </dgm:pt>
    <dgm:pt modelId="{70E674DA-750C-4C62-BAC1-0C1E650C7424}" type="sibTrans" cxnId="{518F4600-A92D-4256-B96B-770533FC6FD7}">
      <dgm:prSet/>
      <dgm:spPr/>
      <dgm:t>
        <a:bodyPr/>
        <a:lstStyle/>
        <a:p>
          <a:endParaRPr lang="en-US"/>
        </a:p>
      </dgm:t>
    </dgm:pt>
    <dgm:pt modelId="{1E4B835F-EA77-4442-A728-B9E2A3CED2C6}" type="pres">
      <dgm:prSet presAssocID="{0CD99850-5003-42F7-801F-2BC018EFB0BB}" presName="linear" presStyleCnt="0">
        <dgm:presLayoutVars>
          <dgm:animLvl val="lvl"/>
          <dgm:resizeHandles val="exact"/>
        </dgm:presLayoutVars>
      </dgm:prSet>
      <dgm:spPr/>
    </dgm:pt>
    <dgm:pt modelId="{B891A1EC-7179-4822-93F8-BA5260DFEC6A}" type="pres">
      <dgm:prSet presAssocID="{6023B59F-D42C-478D-9968-C051DD6E00B8}" presName="parentText" presStyleLbl="node1" presStyleIdx="0" presStyleCnt="3" custLinFactNeighborX="1015">
        <dgm:presLayoutVars>
          <dgm:chMax val="0"/>
          <dgm:bulletEnabled val="1"/>
        </dgm:presLayoutVars>
      </dgm:prSet>
      <dgm:spPr/>
    </dgm:pt>
    <dgm:pt modelId="{6BCA5853-83A8-4DE0-A6DC-ECAE264C7E06}" type="pres">
      <dgm:prSet presAssocID="{C33B8791-B286-44C2-B9AF-A0FC6C88A8C3}" presName="spacer" presStyleCnt="0"/>
      <dgm:spPr/>
    </dgm:pt>
    <dgm:pt modelId="{8C95AEBB-15AE-4AEF-AE9B-0D7F7014DCB7}" type="pres">
      <dgm:prSet presAssocID="{B5DFDC55-5D86-42D7-8D9D-44420E0491EA}" presName="parentText" presStyleLbl="node1" presStyleIdx="1" presStyleCnt="3" custLinFactNeighborX="1015">
        <dgm:presLayoutVars>
          <dgm:chMax val="0"/>
          <dgm:bulletEnabled val="1"/>
        </dgm:presLayoutVars>
      </dgm:prSet>
      <dgm:spPr/>
    </dgm:pt>
    <dgm:pt modelId="{5C12793F-4720-499D-9C7E-EB29E054629F}" type="pres">
      <dgm:prSet presAssocID="{C26721A2-10A0-4081-99FB-6F0D39BB0273}" presName="spacer" presStyleCnt="0"/>
      <dgm:spPr/>
    </dgm:pt>
    <dgm:pt modelId="{F236510C-C5D9-4317-B90C-EA95F6A14899}" type="pres">
      <dgm:prSet presAssocID="{E81E31D5-CF82-4D77-BF8C-559E3C30FB16}" presName="parentText" presStyleLbl="node1" presStyleIdx="2" presStyleCnt="3" custLinFactNeighborX="1015">
        <dgm:presLayoutVars>
          <dgm:chMax val="0"/>
          <dgm:bulletEnabled val="1"/>
        </dgm:presLayoutVars>
      </dgm:prSet>
      <dgm:spPr/>
    </dgm:pt>
  </dgm:ptLst>
  <dgm:cxnLst>
    <dgm:cxn modelId="{518F4600-A92D-4256-B96B-770533FC6FD7}" srcId="{0CD99850-5003-42F7-801F-2BC018EFB0BB}" destId="{E81E31D5-CF82-4D77-BF8C-559E3C30FB16}" srcOrd="2" destOrd="0" parTransId="{63AE34BF-C400-48AD-AB13-AB071D830597}" sibTransId="{70E674DA-750C-4C62-BAC1-0C1E650C7424}"/>
    <dgm:cxn modelId="{CD97D305-47EF-4FD1-9FBE-FFAF907A6432}" type="presOf" srcId="{6023B59F-D42C-478D-9968-C051DD6E00B8}" destId="{B891A1EC-7179-4822-93F8-BA5260DFEC6A}" srcOrd="0" destOrd="0" presId="urn:microsoft.com/office/officeart/2005/8/layout/vList2"/>
    <dgm:cxn modelId="{52F1776D-3BE4-4E8B-BBBF-217BF20FC1B0}" type="presOf" srcId="{E81E31D5-CF82-4D77-BF8C-559E3C30FB16}" destId="{F236510C-C5D9-4317-B90C-EA95F6A14899}" srcOrd="0" destOrd="0" presId="urn:microsoft.com/office/officeart/2005/8/layout/vList2"/>
    <dgm:cxn modelId="{51E5F57A-8E41-4A9C-B913-8A0EB12B0880}" type="presOf" srcId="{B5DFDC55-5D86-42D7-8D9D-44420E0491EA}" destId="{8C95AEBB-15AE-4AEF-AE9B-0D7F7014DCB7}" srcOrd="0" destOrd="0" presId="urn:microsoft.com/office/officeart/2005/8/layout/vList2"/>
    <dgm:cxn modelId="{2D2A6487-FDB4-4FF9-9E62-9D731D1DF86C}" srcId="{0CD99850-5003-42F7-801F-2BC018EFB0BB}" destId="{6023B59F-D42C-478D-9968-C051DD6E00B8}" srcOrd="0" destOrd="0" parTransId="{00275B05-31F6-431C-A265-F41E7D4107AD}" sibTransId="{C33B8791-B286-44C2-B9AF-A0FC6C88A8C3}"/>
    <dgm:cxn modelId="{C2EDD693-5145-4F02-B7E9-8CCCF00E4326}" type="presOf" srcId="{0CD99850-5003-42F7-801F-2BC018EFB0BB}" destId="{1E4B835F-EA77-4442-A728-B9E2A3CED2C6}" srcOrd="0" destOrd="0" presId="urn:microsoft.com/office/officeart/2005/8/layout/vList2"/>
    <dgm:cxn modelId="{729C64E2-655D-46CA-A154-1356832D57B4}" srcId="{0CD99850-5003-42F7-801F-2BC018EFB0BB}" destId="{B5DFDC55-5D86-42D7-8D9D-44420E0491EA}" srcOrd="1" destOrd="0" parTransId="{DF99A46C-0388-4CD9-A1B4-CAC96F5BB1D5}" sibTransId="{C26721A2-10A0-4081-99FB-6F0D39BB0273}"/>
    <dgm:cxn modelId="{AA4B0219-2CA6-4874-AF99-4C73B7531524}" type="presParOf" srcId="{1E4B835F-EA77-4442-A728-B9E2A3CED2C6}" destId="{B891A1EC-7179-4822-93F8-BA5260DFEC6A}" srcOrd="0" destOrd="0" presId="urn:microsoft.com/office/officeart/2005/8/layout/vList2"/>
    <dgm:cxn modelId="{75A4248D-5437-4A42-8E64-0D1B670E3A87}" type="presParOf" srcId="{1E4B835F-EA77-4442-A728-B9E2A3CED2C6}" destId="{6BCA5853-83A8-4DE0-A6DC-ECAE264C7E06}" srcOrd="1" destOrd="0" presId="urn:microsoft.com/office/officeart/2005/8/layout/vList2"/>
    <dgm:cxn modelId="{2CAFF14D-922F-404D-B9DE-C83A8DE8DC9E}" type="presParOf" srcId="{1E4B835F-EA77-4442-A728-B9E2A3CED2C6}" destId="{8C95AEBB-15AE-4AEF-AE9B-0D7F7014DCB7}" srcOrd="2" destOrd="0" presId="urn:microsoft.com/office/officeart/2005/8/layout/vList2"/>
    <dgm:cxn modelId="{31D49E35-E655-41C9-8ECF-9565AD450330}" type="presParOf" srcId="{1E4B835F-EA77-4442-A728-B9E2A3CED2C6}" destId="{5C12793F-4720-499D-9C7E-EB29E054629F}" srcOrd="3" destOrd="0" presId="urn:microsoft.com/office/officeart/2005/8/layout/vList2"/>
    <dgm:cxn modelId="{A329F4E5-FA88-4DC1-9F11-F85758C70614}" type="presParOf" srcId="{1E4B835F-EA77-4442-A728-B9E2A3CED2C6}" destId="{F236510C-C5D9-4317-B90C-EA95F6A148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1D0DD-E2AC-423F-B9FD-B89655B0DB4C}"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en-US"/>
        </a:p>
      </dgm:t>
    </dgm:pt>
    <dgm:pt modelId="{49CB3C6A-8E62-430A-A5FD-E776D71D5321}">
      <dgm:prSet phldrT="[Text]" custT="1"/>
      <dgm:spPr>
        <a:solidFill>
          <a:srgbClr val="E9F2DA"/>
        </a:solidFill>
      </dgm:spPr>
      <dgm:t>
        <a:bodyPr/>
        <a:lstStyle/>
        <a:p>
          <a:r>
            <a:rPr lang="en-US" sz="1600" b="1"/>
            <a:t>Governance I</a:t>
          </a:r>
          <a:br>
            <a:rPr lang="en-US" sz="1600" b="1"/>
          </a:br>
          <a:r>
            <a:rPr lang="en-US" sz="1600" b="1"/>
            <a:t>New Board Member – Year 1 - First Term</a:t>
          </a:r>
          <a:endParaRPr lang="en-US" sz="1600"/>
        </a:p>
      </dgm:t>
    </dgm:pt>
    <dgm:pt modelId="{B631DEAA-E8E9-4BE6-9FBE-FF0F00F700FF}" type="parTrans" cxnId="{46F21C65-9E19-4001-B66B-9322E4B760E5}">
      <dgm:prSet/>
      <dgm:spPr/>
      <dgm:t>
        <a:bodyPr/>
        <a:lstStyle/>
        <a:p>
          <a:endParaRPr lang="en-US"/>
        </a:p>
      </dgm:t>
    </dgm:pt>
    <dgm:pt modelId="{5F57DFFC-C3AC-41FC-9B2B-91138CCA737D}" type="sibTrans" cxnId="{46F21C65-9E19-4001-B66B-9322E4B760E5}">
      <dgm:prSet/>
      <dgm:spPr/>
      <dgm:t>
        <a:bodyPr/>
        <a:lstStyle/>
        <a:p>
          <a:endParaRPr lang="en-US"/>
        </a:p>
      </dgm:t>
    </dgm:pt>
    <dgm:pt modelId="{75EC6DFF-34CF-47BA-8B89-36A5F5E49A7B}">
      <dgm:prSet phldrT="[Text]" custT="1"/>
      <dgm:spPr>
        <a:ln>
          <a:solidFill>
            <a:schemeClr val="tx1"/>
          </a:solidFill>
        </a:ln>
      </dgm:spPr>
      <dgm:t>
        <a:bodyPr anchor="ctr"/>
        <a:lstStyle/>
        <a:p>
          <a:r>
            <a:rPr lang="en-US" sz="1400" b="1"/>
            <a:t>Skills</a:t>
          </a:r>
          <a:r>
            <a:rPr lang="en-US" sz="1400" b="1" baseline="0"/>
            <a:t> and knowledge necessary to serve.</a:t>
          </a:r>
          <a:endParaRPr lang="en-US" sz="1400" b="1"/>
        </a:p>
      </dgm:t>
    </dgm:pt>
    <dgm:pt modelId="{ED303C2A-43A4-41DB-A714-93F8C70A5CA7}" type="parTrans" cxnId="{999DD2F3-667F-4CB5-B3B0-21D04B1C0D0F}">
      <dgm:prSet/>
      <dgm:spPr>
        <a:ln>
          <a:solidFill>
            <a:srgbClr val="E9F2DA"/>
          </a:solidFill>
        </a:ln>
      </dgm:spPr>
      <dgm:t>
        <a:bodyPr/>
        <a:lstStyle/>
        <a:p>
          <a:endParaRPr lang="en-US"/>
        </a:p>
      </dgm:t>
    </dgm:pt>
    <dgm:pt modelId="{B7F32DF3-1CA9-4DE1-99C3-58E9FAB7A3BB}" type="sibTrans" cxnId="{999DD2F3-667F-4CB5-B3B0-21D04B1C0D0F}">
      <dgm:prSet/>
      <dgm:spPr/>
      <dgm:t>
        <a:bodyPr/>
        <a:lstStyle/>
        <a:p>
          <a:endParaRPr lang="en-US"/>
        </a:p>
      </dgm:t>
    </dgm:pt>
    <dgm:pt modelId="{B2623DCF-93F0-4D5C-ADF3-F5FF2DA7CF3C}">
      <dgm:prSet custT="1"/>
      <dgm:spPr>
        <a:ln>
          <a:solidFill>
            <a:schemeClr val="tx1"/>
          </a:solidFill>
        </a:ln>
      </dgm:spPr>
      <dgm:t>
        <a:bodyPr anchor="ctr"/>
        <a:lstStyle/>
        <a:p>
          <a:r>
            <a:rPr lang="en-US" sz="1400" b="1" baseline="0"/>
            <a:t>NJQSAC </a:t>
          </a:r>
          <a:br>
            <a:rPr lang="en-US" sz="1400" b="1" baseline="0"/>
          </a:br>
          <a:r>
            <a:rPr lang="en-US" sz="1400" b="1" baseline="0"/>
            <a:t>and its five areas of effectiveness</a:t>
          </a:r>
        </a:p>
      </dgm:t>
    </dgm:pt>
    <dgm:pt modelId="{9D9AE950-30DB-4A0B-8A65-9899306089E9}" type="parTrans" cxnId="{53141AF5-5B95-4934-AC0A-E587EF6AE1F8}">
      <dgm:prSet/>
      <dgm:spPr>
        <a:ln>
          <a:solidFill>
            <a:srgbClr val="E9F2DA"/>
          </a:solidFill>
        </a:ln>
      </dgm:spPr>
      <dgm:t>
        <a:bodyPr/>
        <a:lstStyle/>
        <a:p>
          <a:endParaRPr lang="en-US"/>
        </a:p>
      </dgm:t>
    </dgm:pt>
    <dgm:pt modelId="{7D601960-1DF7-4E3B-9786-2CC91BC0B3F2}" type="sibTrans" cxnId="{53141AF5-5B95-4934-AC0A-E587EF6AE1F8}">
      <dgm:prSet/>
      <dgm:spPr/>
      <dgm:t>
        <a:bodyPr/>
        <a:lstStyle/>
        <a:p>
          <a:endParaRPr lang="en-US"/>
        </a:p>
      </dgm:t>
    </dgm:pt>
    <dgm:pt modelId="{A2272D0F-234A-429E-AE62-CC0B89F52D52}">
      <dgm:prSet custT="1"/>
      <dgm:spPr>
        <a:ln>
          <a:solidFill>
            <a:schemeClr val="tx1"/>
          </a:solidFill>
        </a:ln>
      </dgm:spPr>
      <dgm:t>
        <a:bodyPr anchor="ctr"/>
        <a:lstStyle/>
        <a:p>
          <a:r>
            <a:rPr lang="en-US" sz="1400" b="1"/>
            <a:t>Harassment, intimidation</a:t>
          </a:r>
          <a:r>
            <a:rPr lang="en-US" sz="1400" b="1" baseline="0"/>
            <a:t> and bullying in schools</a:t>
          </a:r>
          <a:endParaRPr lang="en-US" sz="1400" b="0" baseline="0"/>
        </a:p>
      </dgm:t>
    </dgm:pt>
    <dgm:pt modelId="{32BD242D-2FE0-4AEF-9CEC-BFE51295A833}" type="parTrans" cxnId="{AB10E4F8-D65A-4DE3-A161-7E321E41AC07}">
      <dgm:prSet/>
      <dgm:spPr>
        <a:solidFill>
          <a:srgbClr val="E9F2DA"/>
        </a:solidFill>
        <a:ln>
          <a:solidFill>
            <a:srgbClr val="E9F2DA"/>
          </a:solidFill>
        </a:ln>
      </dgm:spPr>
      <dgm:t>
        <a:bodyPr/>
        <a:lstStyle/>
        <a:p>
          <a:endParaRPr lang="en-US"/>
        </a:p>
      </dgm:t>
    </dgm:pt>
    <dgm:pt modelId="{F421E93F-C2D9-437F-9F2B-E9AE89197285}" type="sibTrans" cxnId="{AB10E4F8-D65A-4DE3-A161-7E321E41AC07}">
      <dgm:prSet/>
      <dgm:spPr/>
      <dgm:t>
        <a:bodyPr/>
        <a:lstStyle/>
        <a:p>
          <a:endParaRPr lang="en-US"/>
        </a:p>
      </dgm:t>
    </dgm:pt>
    <dgm:pt modelId="{564232D2-656D-4699-8439-9DC1072BC4A2}">
      <dgm:prSet phldrT="[Text]" custT="1"/>
      <dgm:spPr>
        <a:solidFill>
          <a:srgbClr val="E9F2DA"/>
        </a:solidFill>
      </dgm:spPr>
      <dgm:t>
        <a:bodyPr/>
        <a:lstStyle/>
        <a:p>
          <a:r>
            <a:rPr lang="en-US" sz="1600" b="1"/>
            <a:t>Governance II &amp; III </a:t>
          </a:r>
          <a:br>
            <a:rPr lang="en-US" sz="1600" b="1"/>
          </a:br>
          <a:r>
            <a:rPr lang="en-US" sz="1600" b="1"/>
            <a:t>Years 2 &amp; 3 </a:t>
          </a:r>
          <a:br>
            <a:rPr lang="en-US" sz="1600" b="1"/>
          </a:br>
          <a:r>
            <a:rPr lang="en-US" sz="1600" b="1"/>
            <a:t>of First Term</a:t>
          </a:r>
          <a:endParaRPr lang="en-US" sz="1600"/>
        </a:p>
      </dgm:t>
    </dgm:pt>
    <dgm:pt modelId="{54FDC7AC-0385-4415-B286-6EB5613F0901}" type="parTrans" cxnId="{77706763-74BE-4E9C-8E87-1A49177875FC}">
      <dgm:prSet/>
      <dgm:spPr/>
      <dgm:t>
        <a:bodyPr/>
        <a:lstStyle/>
        <a:p>
          <a:endParaRPr lang="en-US"/>
        </a:p>
      </dgm:t>
    </dgm:pt>
    <dgm:pt modelId="{96F84EA8-003D-4300-9A6E-680502C98170}" type="sibTrans" cxnId="{77706763-74BE-4E9C-8E87-1A49177875FC}">
      <dgm:prSet/>
      <dgm:spPr/>
      <dgm:t>
        <a:bodyPr/>
        <a:lstStyle/>
        <a:p>
          <a:endParaRPr lang="en-US"/>
        </a:p>
      </dgm:t>
    </dgm:pt>
    <dgm:pt modelId="{35BEB757-273C-4315-B391-A5156E1A5E45}">
      <dgm:prSet phldrT="[Text]" custT="1"/>
      <dgm:spPr>
        <a:ln>
          <a:solidFill>
            <a:schemeClr val="tx1"/>
          </a:solidFill>
        </a:ln>
      </dgm:spPr>
      <dgm:t>
        <a:bodyPr anchor="ctr"/>
        <a:lstStyle/>
        <a:p>
          <a:r>
            <a:rPr lang="en-US" sz="1400" b="1"/>
            <a:t>Governance</a:t>
          </a:r>
          <a:r>
            <a:rPr lang="en-US" sz="1400" b="1" baseline="0"/>
            <a:t> II – School finance, labor relations </a:t>
          </a:r>
          <a:r>
            <a:rPr lang="en-US" sz="1400" b="1"/>
            <a:t>  </a:t>
          </a:r>
          <a:endParaRPr lang="en-US" sz="1400"/>
        </a:p>
      </dgm:t>
    </dgm:pt>
    <dgm:pt modelId="{D6EF3056-EAB4-478A-8961-A20EA6C0BC3C}" type="parTrans" cxnId="{D6A6D70C-C3D2-4AA2-905F-632A2FF2BE64}">
      <dgm:prSet/>
      <dgm:spPr>
        <a:ln>
          <a:solidFill>
            <a:srgbClr val="E9F2DA"/>
          </a:solidFill>
        </a:ln>
      </dgm:spPr>
      <dgm:t>
        <a:bodyPr/>
        <a:lstStyle/>
        <a:p>
          <a:endParaRPr lang="en-US"/>
        </a:p>
      </dgm:t>
    </dgm:pt>
    <dgm:pt modelId="{F42DC5DC-E637-4BC7-A9FB-50D71577E346}" type="sibTrans" cxnId="{D6A6D70C-C3D2-4AA2-905F-632A2FF2BE64}">
      <dgm:prSet/>
      <dgm:spPr/>
      <dgm:t>
        <a:bodyPr/>
        <a:lstStyle/>
        <a:p>
          <a:endParaRPr lang="en-US"/>
        </a:p>
      </dgm:t>
    </dgm:pt>
    <dgm:pt modelId="{F68D3E61-67F7-4170-B183-AD9DB1EC9658}">
      <dgm:prSet phldrT="[Text]" custT="1"/>
      <dgm:spPr>
        <a:ln>
          <a:solidFill>
            <a:schemeClr val="tx1"/>
          </a:solidFill>
        </a:ln>
      </dgm:spPr>
      <dgm:t>
        <a:bodyPr anchor="ctr"/>
        <a:lstStyle/>
        <a:p>
          <a:r>
            <a:rPr lang="en-US" sz="1400" b="1" baseline="0"/>
            <a:t>Governance III – Student Achievement</a:t>
          </a:r>
          <a:endParaRPr lang="en-US" sz="1400"/>
        </a:p>
      </dgm:t>
    </dgm:pt>
    <dgm:pt modelId="{60BBE8F7-4069-4F9B-857A-B87D5079C3D5}" type="parTrans" cxnId="{CB6EBD1D-DA78-4D78-BCAB-3397A1924843}">
      <dgm:prSet/>
      <dgm:spPr>
        <a:solidFill>
          <a:srgbClr val="E9F2DA"/>
        </a:solidFill>
        <a:ln>
          <a:solidFill>
            <a:srgbClr val="E9F2DA"/>
          </a:solidFill>
        </a:ln>
      </dgm:spPr>
      <dgm:t>
        <a:bodyPr/>
        <a:lstStyle/>
        <a:p>
          <a:endParaRPr lang="en-US"/>
        </a:p>
      </dgm:t>
    </dgm:pt>
    <dgm:pt modelId="{B2D02227-56D0-4B15-983A-2554D18712BC}" type="sibTrans" cxnId="{CB6EBD1D-DA78-4D78-BCAB-3397A1924843}">
      <dgm:prSet/>
      <dgm:spPr/>
      <dgm:t>
        <a:bodyPr/>
        <a:lstStyle/>
        <a:p>
          <a:endParaRPr lang="en-US"/>
        </a:p>
      </dgm:t>
    </dgm:pt>
    <dgm:pt modelId="{AF68D48F-6691-47D9-8CB4-087CDFDA66A4}">
      <dgm:prSet phldrT="[Text]" custT="1"/>
      <dgm:spPr>
        <a:solidFill>
          <a:srgbClr val="E9F2DA"/>
        </a:solidFill>
      </dgm:spPr>
      <dgm:t>
        <a:bodyPr/>
        <a:lstStyle/>
        <a:p>
          <a:r>
            <a:rPr lang="en-US" sz="1600" b="1"/>
            <a:t>Governance IV - </a:t>
          </a:r>
          <a:br>
            <a:rPr lang="en-US" sz="1600" b="1"/>
          </a:br>
          <a:r>
            <a:rPr lang="en-US" sz="1600" b="1"/>
            <a:t>Within</a:t>
          </a:r>
          <a:r>
            <a:rPr lang="en-US" sz="1600" b="1" baseline="0"/>
            <a:t> 1 Year After Each </a:t>
          </a:r>
          <a:br>
            <a:rPr lang="en-US" sz="1600" b="1" baseline="0"/>
          </a:br>
          <a:r>
            <a:rPr lang="en-US" sz="1600" b="1" baseline="0"/>
            <a:t>Re-election</a:t>
          </a:r>
          <a:endParaRPr lang="en-US" sz="1600"/>
        </a:p>
      </dgm:t>
    </dgm:pt>
    <dgm:pt modelId="{DD749BD4-A0BF-4D60-883F-059105842347}" type="parTrans" cxnId="{F73962D8-DDB1-4BBC-A9F7-473BC24695D0}">
      <dgm:prSet/>
      <dgm:spPr/>
      <dgm:t>
        <a:bodyPr/>
        <a:lstStyle/>
        <a:p>
          <a:endParaRPr lang="en-US"/>
        </a:p>
      </dgm:t>
    </dgm:pt>
    <dgm:pt modelId="{D2B2E0D7-9EEE-4F7A-AB12-F5DD00E92856}" type="sibTrans" cxnId="{F73962D8-DDB1-4BBC-A9F7-473BC24695D0}">
      <dgm:prSet/>
      <dgm:spPr/>
      <dgm:t>
        <a:bodyPr/>
        <a:lstStyle/>
        <a:p>
          <a:endParaRPr lang="en-US"/>
        </a:p>
      </dgm:t>
    </dgm:pt>
    <dgm:pt modelId="{91A7A0B6-53E0-4EB2-A319-1D1D8C41F188}">
      <dgm:prSet phldrT="[Text]" custT="1"/>
      <dgm:spPr>
        <a:ln>
          <a:solidFill>
            <a:schemeClr val="tx1"/>
          </a:solidFill>
        </a:ln>
      </dgm:spPr>
      <dgm:t>
        <a:bodyPr anchor="ctr"/>
        <a:lstStyle/>
        <a:p>
          <a:r>
            <a:rPr lang="en-US" sz="1400" b="1"/>
            <a:t>Advanced training to include updates on relevant</a:t>
          </a:r>
          <a:r>
            <a:rPr lang="en-US" sz="1400" b="1" baseline="0"/>
            <a:t> school law and other appropriate information.</a:t>
          </a:r>
          <a:endParaRPr lang="en-US" sz="1400"/>
        </a:p>
      </dgm:t>
    </dgm:pt>
    <dgm:pt modelId="{A89628BF-FA06-4918-8F5C-19E1715AFD21}" type="parTrans" cxnId="{5002B66A-7127-491E-9C22-D5F5F27A7CBC}">
      <dgm:prSet/>
      <dgm:spPr>
        <a:solidFill>
          <a:srgbClr val="E9F2DA"/>
        </a:solidFill>
        <a:ln>
          <a:solidFill>
            <a:srgbClr val="E9F2DA"/>
          </a:solidFill>
        </a:ln>
      </dgm:spPr>
      <dgm:t>
        <a:bodyPr/>
        <a:lstStyle/>
        <a:p>
          <a:endParaRPr lang="en-US"/>
        </a:p>
      </dgm:t>
    </dgm:pt>
    <dgm:pt modelId="{D2349257-56BD-460C-B131-F058FE1254F3}" type="sibTrans" cxnId="{5002B66A-7127-491E-9C22-D5F5F27A7CBC}">
      <dgm:prSet/>
      <dgm:spPr/>
      <dgm:t>
        <a:bodyPr/>
        <a:lstStyle/>
        <a:p>
          <a:endParaRPr lang="en-US"/>
        </a:p>
      </dgm:t>
    </dgm:pt>
    <dgm:pt modelId="{DB605B25-BF0A-4EF7-9C73-2275AE429920}">
      <dgm:prSet custT="1"/>
      <dgm:spPr>
        <a:ln>
          <a:solidFill>
            <a:schemeClr val="tx1"/>
          </a:solidFill>
        </a:ln>
      </dgm:spPr>
      <dgm:t>
        <a:bodyPr anchor="ctr"/>
        <a:lstStyle/>
        <a:p>
          <a:r>
            <a:rPr lang="en-US" sz="1400" b="1" baseline="0"/>
            <a:t>Chief School Administrator evaluation process- within 6 months of taking office </a:t>
          </a:r>
          <a:r>
            <a:rPr lang="en-US" sz="1400" b="0" baseline="0"/>
            <a:t>(N.J.A.C. 6A:10-8.1(j)</a:t>
          </a:r>
        </a:p>
      </dgm:t>
    </dgm:pt>
    <dgm:pt modelId="{07EB781C-0177-4971-8BCE-347B32E4ECEB}" type="parTrans" cxnId="{369DB783-047F-4D4E-A33C-9504604B4FD0}">
      <dgm:prSet/>
      <dgm:spPr/>
      <dgm:t>
        <a:bodyPr/>
        <a:lstStyle/>
        <a:p>
          <a:endParaRPr lang="en-US"/>
        </a:p>
      </dgm:t>
    </dgm:pt>
    <dgm:pt modelId="{CB646A15-1092-43B3-A910-640571F4F98C}" type="sibTrans" cxnId="{369DB783-047F-4D4E-A33C-9504604B4FD0}">
      <dgm:prSet/>
      <dgm:spPr/>
      <dgm:t>
        <a:bodyPr/>
        <a:lstStyle/>
        <a:p>
          <a:endParaRPr lang="en-US"/>
        </a:p>
      </dgm:t>
    </dgm:pt>
    <dgm:pt modelId="{283E73A8-64F4-4CE7-BC1C-51D01B40C75E}" type="pres">
      <dgm:prSet presAssocID="{D901D0DD-E2AC-423F-B9FD-B89655B0DB4C}" presName="diagram" presStyleCnt="0">
        <dgm:presLayoutVars>
          <dgm:chPref val="1"/>
          <dgm:dir/>
          <dgm:animOne val="branch"/>
          <dgm:animLvl val="lvl"/>
          <dgm:resizeHandles/>
        </dgm:presLayoutVars>
      </dgm:prSet>
      <dgm:spPr/>
    </dgm:pt>
    <dgm:pt modelId="{F5681E2B-81D0-458C-A171-658453C9EC9E}" type="pres">
      <dgm:prSet presAssocID="{49CB3C6A-8E62-430A-A5FD-E776D71D5321}" presName="root" presStyleCnt="0"/>
      <dgm:spPr/>
    </dgm:pt>
    <dgm:pt modelId="{097B689F-489B-4E8F-92DA-9E8754BD4A13}" type="pres">
      <dgm:prSet presAssocID="{49CB3C6A-8E62-430A-A5FD-E776D71D5321}" presName="rootComposite" presStyleCnt="0"/>
      <dgm:spPr/>
    </dgm:pt>
    <dgm:pt modelId="{6536884A-18E1-4D15-BDD9-1AA539200CF2}" type="pres">
      <dgm:prSet presAssocID="{49CB3C6A-8E62-430A-A5FD-E776D71D5321}" presName="rootText" presStyleLbl="node1" presStyleIdx="0" presStyleCnt="3" custScaleX="209458" custScaleY="132204"/>
      <dgm:spPr/>
    </dgm:pt>
    <dgm:pt modelId="{584E787D-8FC6-4997-A5DD-5D6ACA395705}" type="pres">
      <dgm:prSet presAssocID="{49CB3C6A-8E62-430A-A5FD-E776D71D5321}" presName="rootConnector" presStyleLbl="node1" presStyleIdx="0" presStyleCnt="3"/>
      <dgm:spPr/>
    </dgm:pt>
    <dgm:pt modelId="{6A839642-39B2-4AE0-A0AF-F43E16819070}" type="pres">
      <dgm:prSet presAssocID="{49CB3C6A-8E62-430A-A5FD-E776D71D5321}" presName="childShape" presStyleCnt="0"/>
      <dgm:spPr/>
    </dgm:pt>
    <dgm:pt modelId="{73331423-A484-4216-BC71-985F0536EC3B}" type="pres">
      <dgm:prSet presAssocID="{ED303C2A-43A4-41DB-A714-93F8C70A5CA7}" presName="Name13" presStyleLbl="parChTrans1D2" presStyleIdx="0" presStyleCnt="7"/>
      <dgm:spPr/>
    </dgm:pt>
    <dgm:pt modelId="{38DEC0C4-11C7-4103-8547-11828BA275AB}" type="pres">
      <dgm:prSet presAssocID="{75EC6DFF-34CF-47BA-8B89-36A5F5E49A7B}" presName="childText" presStyleLbl="bgAcc1" presStyleIdx="0" presStyleCnt="7" custScaleX="198371" custScaleY="99706">
        <dgm:presLayoutVars>
          <dgm:bulletEnabled val="1"/>
        </dgm:presLayoutVars>
      </dgm:prSet>
      <dgm:spPr/>
    </dgm:pt>
    <dgm:pt modelId="{72BEE317-5C67-47F7-ACC9-721E9D40A6C8}" type="pres">
      <dgm:prSet presAssocID="{9D9AE950-30DB-4A0B-8A65-9899306089E9}" presName="Name13" presStyleLbl="parChTrans1D2" presStyleIdx="1" presStyleCnt="7"/>
      <dgm:spPr/>
    </dgm:pt>
    <dgm:pt modelId="{B03520AA-7317-4890-86A8-FC8945A9F9A1}" type="pres">
      <dgm:prSet presAssocID="{B2623DCF-93F0-4D5C-ADF3-F5FF2DA7CF3C}" presName="childText" presStyleLbl="bgAcc1" presStyleIdx="1" presStyleCnt="7" custScaleX="198371" custScaleY="99706">
        <dgm:presLayoutVars>
          <dgm:bulletEnabled val="1"/>
        </dgm:presLayoutVars>
      </dgm:prSet>
      <dgm:spPr/>
    </dgm:pt>
    <dgm:pt modelId="{39215456-41DF-4FAF-8DFF-749877F06125}" type="pres">
      <dgm:prSet presAssocID="{32BD242D-2FE0-4AEF-9CEC-BFE51295A833}" presName="Name13" presStyleLbl="parChTrans1D2" presStyleIdx="2" presStyleCnt="7"/>
      <dgm:spPr/>
    </dgm:pt>
    <dgm:pt modelId="{0D0B4DBD-10C1-457E-AAB4-9A6F0470AF1C}" type="pres">
      <dgm:prSet presAssocID="{A2272D0F-234A-429E-AE62-CC0B89F52D52}" presName="childText" presStyleLbl="bgAcc1" presStyleIdx="2" presStyleCnt="7" custScaleX="198371" custScaleY="113595">
        <dgm:presLayoutVars>
          <dgm:bulletEnabled val="1"/>
        </dgm:presLayoutVars>
      </dgm:prSet>
      <dgm:spPr/>
    </dgm:pt>
    <dgm:pt modelId="{ED263BC1-3A9A-4811-ACE0-074EFEC88848}" type="pres">
      <dgm:prSet presAssocID="{07EB781C-0177-4971-8BCE-347B32E4ECEB}" presName="Name13" presStyleLbl="parChTrans1D2" presStyleIdx="3" presStyleCnt="7"/>
      <dgm:spPr/>
    </dgm:pt>
    <dgm:pt modelId="{D10A7E48-D477-4D0D-95F1-878BDA878BAC}" type="pres">
      <dgm:prSet presAssocID="{DB605B25-BF0A-4EF7-9C73-2275AE429920}" presName="childText" presStyleLbl="bgAcc1" presStyleIdx="3" presStyleCnt="7" custScaleX="198371" custScaleY="224228">
        <dgm:presLayoutVars>
          <dgm:bulletEnabled val="1"/>
        </dgm:presLayoutVars>
      </dgm:prSet>
      <dgm:spPr/>
    </dgm:pt>
    <dgm:pt modelId="{3A54DC93-593B-4DE1-97A1-EF50D89516D4}" type="pres">
      <dgm:prSet presAssocID="{564232D2-656D-4699-8439-9DC1072BC4A2}" presName="root" presStyleCnt="0"/>
      <dgm:spPr/>
    </dgm:pt>
    <dgm:pt modelId="{94B17F12-8E76-458A-9A80-4702BAFEC634}" type="pres">
      <dgm:prSet presAssocID="{564232D2-656D-4699-8439-9DC1072BC4A2}" presName="rootComposite" presStyleCnt="0"/>
      <dgm:spPr/>
    </dgm:pt>
    <dgm:pt modelId="{0E942F01-E003-4584-8205-E191D2DE54EB}" type="pres">
      <dgm:prSet presAssocID="{564232D2-656D-4699-8439-9DC1072BC4A2}" presName="rootText" presStyleLbl="node1" presStyleIdx="1" presStyleCnt="3" custScaleX="209458" custScaleY="127699"/>
      <dgm:spPr/>
    </dgm:pt>
    <dgm:pt modelId="{D7A049F0-7647-431D-87B8-C835872FA7BF}" type="pres">
      <dgm:prSet presAssocID="{564232D2-656D-4699-8439-9DC1072BC4A2}" presName="rootConnector" presStyleLbl="node1" presStyleIdx="1" presStyleCnt="3"/>
      <dgm:spPr/>
    </dgm:pt>
    <dgm:pt modelId="{BB8E6EEA-14DB-43BC-BBD6-7FBA7B13812A}" type="pres">
      <dgm:prSet presAssocID="{564232D2-656D-4699-8439-9DC1072BC4A2}" presName="childShape" presStyleCnt="0"/>
      <dgm:spPr/>
    </dgm:pt>
    <dgm:pt modelId="{2BD8B63C-4361-4ACE-A883-B291E8D9285D}" type="pres">
      <dgm:prSet presAssocID="{D6EF3056-EAB4-478A-8961-A20EA6C0BC3C}" presName="Name13" presStyleLbl="parChTrans1D2" presStyleIdx="4" presStyleCnt="7"/>
      <dgm:spPr/>
    </dgm:pt>
    <dgm:pt modelId="{24BD32FE-5EF2-4EC9-9466-66C74848E7FA}" type="pres">
      <dgm:prSet presAssocID="{35BEB757-273C-4315-B391-A5156E1A5E45}" presName="childText" presStyleLbl="bgAcc1" presStyleIdx="4" presStyleCnt="7" custScaleX="198371" custScaleY="151545">
        <dgm:presLayoutVars>
          <dgm:bulletEnabled val="1"/>
        </dgm:presLayoutVars>
      </dgm:prSet>
      <dgm:spPr/>
    </dgm:pt>
    <dgm:pt modelId="{F431A985-40FE-41F2-A3A7-2FBFA870C967}" type="pres">
      <dgm:prSet presAssocID="{60BBE8F7-4069-4F9B-857A-B87D5079C3D5}" presName="Name13" presStyleLbl="parChTrans1D2" presStyleIdx="5" presStyleCnt="7"/>
      <dgm:spPr/>
    </dgm:pt>
    <dgm:pt modelId="{338EA81A-A455-4A9D-BB25-D9DA6A977626}" type="pres">
      <dgm:prSet presAssocID="{F68D3E61-67F7-4170-B183-AD9DB1EC9658}" presName="childText" presStyleLbl="bgAcc1" presStyleIdx="5" presStyleCnt="7" custScaleX="198371" custScaleY="192856">
        <dgm:presLayoutVars>
          <dgm:bulletEnabled val="1"/>
        </dgm:presLayoutVars>
      </dgm:prSet>
      <dgm:spPr/>
    </dgm:pt>
    <dgm:pt modelId="{1F54F959-C940-4FEF-8712-917C4D368E4A}" type="pres">
      <dgm:prSet presAssocID="{AF68D48F-6691-47D9-8CB4-087CDFDA66A4}" presName="root" presStyleCnt="0"/>
      <dgm:spPr/>
    </dgm:pt>
    <dgm:pt modelId="{56967DF7-5C9B-44E9-B1F4-40FDA82689C7}" type="pres">
      <dgm:prSet presAssocID="{AF68D48F-6691-47D9-8CB4-087CDFDA66A4}" presName="rootComposite" presStyleCnt="0"/>
      <dgm:spPr/>
    </dgm:pt>
    <dgm:pt modelId="{D5D7C076-6969-4468-B89C-17981E075FB0}" type="pres">
      <dgm:prSet presAssocID="{AF68D48F-6691-47D9-8CB4-087CDFDA66A4}" presName="rootText" presStyleLbl="node1" presStyleIdx="2" presStyleCnt="3" custScaleX="209458" custScaleY="127291"/>
      <dgm:spPr/>
    </dgm:pt>
    <dgm:pt modelId="{563F0F93-13D2-4096-AEC1-4393AA0E0F03}" type="pres">
      <dgm:prSet presAssocID="{AF68D48F-6691-47D9-8CB4-087CDFDA66A4}" presName="rootConnector" presStyleLbl="node1" presStyleIdx="2" presStyleCnt="3"/>
      <dgm:spPr/>
    </dgm:pt>
    <dgm:pt modelId="{F49911F3-CD35-472E-9458-EE5460367F1D}" type="pres">
      <dgm:prSet presAssocID="{AF68D48F-6691-47D9-8CB4-087CDFDA66A4}" presName="childShape" presStyleCnt="0"/>
      <dgm:spPr/>
    </dgm:pt>
    <dgm:pt modelId="{EBDA9E60-DDE0-4DBE-886A-0E6041DBCD8C}" type="pres">
      <dgm:prSet presAssocID="{A89628BF-FA06-4918-8F5C-19E1715AFD21}" presName="Name13" presStyleLbl="parChTrans1D2" presStyleIdx="6" presStyleCnt="7"/>
      <dgm:spPr/>
    </dgm:pt>
    <dgm:pt modelId="{E113BDD7-2E36-477B-B439-3626E6B21956}" type="pres">
      <dgm:prSet presAssocID="{91A7A0B6-53E0-4EB2-A319-1D1D8C41F188}" presName="childText" presStyleLbl="bgAcc1" presStyleIdx="6" presStyleCnt="7" custScaleX="198371" custScaleY="220534">
        <dgm:presLayoutVars>
          <dgm:bulletEnabled val="1"/>
        </dgm:presLayoutVars>
      </dgm:prSet>
      <dgm:spPr/>
    </dgm:pt>
  </dgm:ptLst>
  <dgm:cxnLst>
    <dgm:cxn modelId="{1C583707-F500-426E-A08E-FD1BBCE1DA9F}" type="presOf" srcId="{07EB781C-0177-4971-8BCE-347B32E4ECEB}" destId="{ED263BC1-3A9A-4811-ACE0-074EFEC88848}" srcOrd="0" destOrd="0" presId="urn:microsoft.com/office/officeart/2005/8/layout/hierarchy3"/>
    <dgm:cxn modelId="{D6A6D70C-C3D2-4AA2-905F-632A2FF2BE64}" srcId="{564232D2-656D-4699-8439-9DC1072BC4A2}" destId="{35BEB757-273C-4315-B391-A5156E1A5E45}" srcOrd="0" destOrd="0" parTransId="{D6EF3056-EAB4-478A-8961-A20EA6C0BC3C}" sibTransId="{F42DC5DC-E637-4BC7-A9FB-50D71577E346}"/>
    <dgm:cxn modelId="{92E5461D-A033-4074-8EFE-17034E20A1B6}" type="presOf" srcId="{35BEB757-273C-4315-B391-A5156E1A5E45}" destId="{24BD32FE-5EF2-4EC9-9466-66C74848E7FA}" srcOrd="0" destOrd="0" presId="urn:microsoft.com/office/officeart/2005/8/layout/hierarchy3"/>
    <dgm:cxn modelId="{CB6EBD1D-DA78-4D78-BCAB-3397A1924843}" srcId="{564232D2-656D-4699-8439-9DC1072BC4A2}" destId="{F68D3E61-67F7-4170-B183-AD9DB1EC9658}" srcOrd="1" destOrd="0" parTransId="{60BBE8F7-4069-4F9B-857A-B87D5079C3D5}" sibTransId="{B2D02227-56D0-4B15-983A-2554D18712BC}"/>
    <dgm:cxn modelId="{5A456E25-664B-45B7-A179-4CB5D70FAC64}" type="presOf" srcId="{564232D2-656D-4699-8439-9DC1072BC4A2}" destId="{D7A049F0-7647-431D-87B8-C835872FA7BF}" srcOrd="1" destOrd="0" presId="urn:microsoft.com/office/officeart/2005/8/layout/hierarchy3"/>
    <dgm:cxn modelId="{B246CE25-8445-4E30-9EE0-162204AA0479}" type="presOf" srcId="{DB605B25-BF0A-4EF7-9C73-2275AE429920}" destId="{D10A7E48-D477-4D0D-95F1-878BDA878BAC}" srcOrd="0" destOrd="0" presId="urn:microsoft.com/office/officeart/2005/8/layout/hierarchy3"/>
    <dgm:cxn modelId="{2B623D26-59EB-464F-A2C1-A978BB825B15}" type="presOf" srcId="{32BD242D-2FE0-4AEF-9CEC-BFE51295A833}" destId="{39215456-41DF-4FAF-8DFF-749877F06125}" srcOrd="0" destOrd="0" presId="urn:microsoft.com/office/officeart/2005/8/layout/hierarchy3"/>
    <dgm:cxn modelId="{C4B2DE2D-D393-43A0-BCBC-68354D85BA12}" type="presOf" srcId="{49CB3C6A-8E62-430A-A5FD-E776D71D5321}" destId="{6536884A-18E1-4D15-BDD9-1AA539200CF2}" srcOrd="0" destOrd="0" presId="urn:microsoft.com/office/officeart/2005/8/layout/hierarchy3"/>
    <dgm:cxn modelId="{3A361731-8F7C-46DC-8EF6-FE17A2CBBDA1}" type="presOf" srcId="{D6EF3056-EAB4-478A-8961-A20EA6C0BC3C}" destId="{2BD8B63C-4361-4ACE-A883-B291E8D9285D}" srcOrd="0" destOrd="0" presId="urn:microsoft.com/office/officeart/2005/8/layout/hierarchy3"/>
    <dgm:cxn modelId="{6C4C1632-6C6D-426A-9C5D-7B875A9A0A7C}" type="presOf" srcId="{91A7A0B6-53E0-4EB2-A319-1D1D8C41F188}" destId="{E113BDD7-2E36-477B-B439-3626E6B21956}" srcOrd="0" destOrd="0" presId="urn:microsoft.com/office/officeart/2005/8/layout/hierarchy3"/>
    <dgm:cxn modelId="{9B47355F-9C2D-4E42-8EEA-4B9ECD832E1F}" type="presOf" srcId="{F68D3E61-67F7-4170-B183-AD9DB1EC9658}" destId="{338EA81A-A455-4A9D-BB25-D9DA6A977626}" srcOrd="0" destOrd="0" presId="urn:microsoft.com/office/officeart/2005/8/layout/hierarchy3"/>
    <dgm:cxn modelId="{77706763-74BE-4E9C-8E87-1A49177875FC}" srcId="{D901D0DD-E2AC-423F-B9FD-B89655B0DB4C}" destId="{564232D2-656D-4699-8439-9DC1072BC4A2}" srcOrd="1" destOrd="0" parTransId="{54FDC7AC-0385-4415-B286-6EB5613F0901}" sibTransId="{96F84EA8-003D-4300-9A6E-680502C98170}"/>
    <dgm:cxn modelId="{46F21C65-9E19-4001-B66B-9322E4B760E5}" srcId="{D901D0DD-E2AC-423F-B9FD-B89655B0DB4C}" destId="{49CB3C6A-8E62-430A-A5FD-E776D71D5321}" srcOrd="0" destOrd="0" parTransId="{B631DEAA-E8E9-4BE6-9FBE-FF0F00F700FF}" sibTransId="{5F57DFFC-C3AC-41FC-9B2B-91138CCA737D}"/>
    <dgm:cxn modelId="{5002B66A-7127-491E-9C22-D5F5F27A7CBC}" srcId="{AF68D48F-6691-47D9-8CB4-087CDFDA66A4}" destId="{91A7A0B6-53E0-4EB2-A319-1D1D8C41F188}" srcOrd="0" destOrd="0" parTransId="{A89628BF-FA06-4918-8F5C-19E1715AFD21}" sibTransId="{D2349257-56BD-460C-B131-F058FE1254F3}"/>
    <dgm:cxn modelId="{3966CB57-73F0-47B1-BA73-EB74C867E596}" type="presOf" srcId="{75EC6DFF-34CF-47BA-8B89-36A5F5E49A7B}" destId="{38DEC0C4-11C7-4103-8547-11828BA275AB}" srcOrd="0" destOrd="0" presId="urn:microsoft.com/office/officeart/2005/8/layout/hierarchy3"/>
    <dgm:cxn modelId="{998BC27D-6E65-4387-8FF5-2FAA9C1C6BED}" type="presOf" srcId="{49CB3C6A-8E62-430A-A5FD-E776D71D5321}" destId="{584E787D-8FC6-4997-A5DD-5D6ACA395705}" srcOrd="1" destOrd="0" presId="urn:microsoft.com/office/officeart/2005/8/layout/hierarchy3"/>
    <dgm:cxn modelId="{DFD02A82-5413-437E-BDA6-143CD6F969FA}" type="presOf" srcId="{D901D0DD-E2AC-423F-B9FD-B89655B0DB4C}" destId="{283E73A8-64F4-4CE7-BC1C-51D01B40C75E}" srcOrd="0" destOrd="0" presId="urn:microsoft.com/office/officeart/2005/8/layout/hierarchy3"/>
    <dgm:cxn modelId="{369DB783-047F-4D4E-A33C-9504604B4FD0}" srcId="{49CB3C6A-8E62-430A-A5FD-E776D71D5321}" destId="{DB605B25-BF0A-4EF7-9C73-2275AE429920}" srcOrd="3" destOrd="0" parTransId="{07EB781C-0177-4971-8BCE-347B32E4ECEB}" sibTransId="{CB646A15-1092-43B3-A910-640571F4F98C}"/>
    <dgm:cxn modelId="{29E6C785-1828-4A4A-A9B5-FEE0CF8324B2}" type="presOf" srcId="{A2272D0F-234A-429E-AE62-CC0B89F52D52}" destId="{0D0B4DBD-10C1-457E-AAB4-9A6F0470AF1C}" srcOrd="0" destOrd="0" presId="urn:microsoft.com/office/officeart/2005/8/layout/hierarchy3"/>
    <dgm:cxn modelId="{B4D21B92-6C61-4AD8-ADA0-5448898B39F7}" type="presOf" srcId="{564232D2-656D-4699-8439-9DC1072BC4A2}" destId="{0E942F01-E003-4584-8205-E191D2DE54EB}" srcOrd="0" destOrd="0" presId="urn:microsoft.com/office/officeart/2005/8/layout/hierarchy3"/>
    <dgm:cxn modelId="{ABDBBE92-C597-479B-A366-E06F218DA073}" type="presOf" srcId="{9D9AE950-30DB-4A0B-8A65-9899306089E9}" destId="{72BEE317-5C67-47F7-ACC9-721E9D40A6C8}" srcOrd="0" destOrd="0" presId="urn:microsoft.com/office/officeart/2005/8/layout/hierarchy3"/>
    <dgm:cxn modelId="{1A486295-2715-4010-8EA9-5D1660B542D1}" type="presOf" srcId="{AF68D48F-6691-47D9-8CB4-087CDFDA66A4}" destId="{563F0F93-13D2-4096-AEC1-4393AA0E0F03}" srcOrd="1" destOrd="0" presId="urn:microsoft.com/office/officeart/2005/8/layout/hierarchy3"/>
    <dgm:cxn modelId="{DDB904AF-30F4-40FD-AE4A-FDCE5BA15C7F}" type="presOf" srcId="{60BBE8F7-4069-4F9B-857A-B87D5079C3D5}" destId="{F431A985-40FE-41F2-A3A7-2FBFA870C967}" srcOrd="0" destOrd="0" presId="urn:microsoft.com/office/officeart/2005/8/layout/hierarchy3"/>
    <dgm:cxn modelId="{DA1685CC-871D-4CFE-BDA5-766B179E41CD}" type="presOf" srcId="{AF68D48F-6691-47D9-8CB4-087CDFDA66A4}" destId="{D5D7C076-6969-4468-B89C-17981E075FB0}" srcOrd="0" destOrd="0" presId="urn:microsoft.com/office/officeart/2005/8/layout/hierarchy3"/>
    <dgm:cxn modelId="{AB5036CF-B323-4B0E-BC5D-699652069EC3}" type="presOf" srcId="{ED303C2A-43A4-41DB-A714-93F8C70A5CA7}" destId="{73331423-A484-4216-BC71-985F0536EC3B}" srcOrd="0" destOrd="0" presId="urn:microsoft.com/office/officeart/2005/8/layout/hierarchy3"/>
    <dgm:cxn modelId="{F73962D8-DDB1-4BBC-A9F7-473BC24695D0}" srcId="{D901D0DD-E2AC-423F-B9FD-B89655B0DB4C}" destId="{AF68D48F-6691-47D9-8CB4-087CDFDA66A4}" srcOrd="2" destOrd="0" parTransId="{DD749BD4-A0BF-4D60-883F-059105842347}" sibTransId="{D2B2E0D7-9EEE-4F7A-AB12-F5DD00E92856}"/>
    <dgm:cxn modelId="{5C4CABD8-82A6-4848-81C6-D8F9D7EE9973}" type="presOf" srcId="{A89628BF-FA06-4918-8F5C-19E1715AFD21}" destId="{EBDA9E60-DDE0-4DBE-886A-0E6041DBCD8C}" srcOrd="0" destOrd="0" presId="urn:microsoft.com/office/officeart/2005/8/layout/hierarchy3"/>
    <dgm:cxn modelId="{999DD2F3-667F-4CB5-B3B0-21D04B1C0D0F}" srcId="{49CB3C6A-8E62-430A-A5FD-E776D71D5321}" destId="{75EC6DFF-34CF-47BA-8B89-36A5F5E49A7B}" srcOrd="0" destOrd="0" parTransId="{ED303C2A-43A4-41DB-A714-93F8C70A5CA7}" sibTransId="{B7F32DF3-1CA9-4DE1-99C3-58E9FAB7A3BB}"/>
    <dgm:cxn modelId="{53141AF5-5B95-4934-AC0A-E587EF6AE1F8}" srcId="{49CB3C6A-8E62-430A-A5FD-E776D71D5321}" destId="{B2623DCF-93F0-4D5C-ADF3-F5FF2DA7CF3C}" srcOrd="1" destOrd="0" parTransId="{9D9AE950-30DB-4A0B-8A65-9899306089E9}" sibTransId="{7D601960-1DF7-4E3B-9786-2CC91BC0B3F2}"/>
    <dgm:cxn modelId="{AB10E4F8-D65A-4DE3-A161-7E321E41AC07}" srcId="{49CB3C6A-8E62-430A-A5FD-E776D71D5321}" destId="{A2272D0F-234A-429E-AE62-CC0B89F52D52}" srcOrd="2" destOrd="0" parTransId="{32BD242D-2FE0-4AEF-9CEC-BFE51295A833}" sibTransId="{F421E93F-C2D9-437F-9F2B-E9AE89197285}"/>
    <dgm:cxn modelId="{FD157FF9-D497-42FA-9B2A-A391B05A758B}" type="presOf" srcId="{B2623DCF-93F0-4D5C-ADF3-F5FF2DA7CF3C}" destId="{B03520AA-7317-4890-86A8-FC8945A9F9A1}" srcOrd="0" destOrd="0" presId="urn:microsoft.com/office/officeart/2005/8/layout/hierarchy3"/>
    <dgm:cxn modelId="{623256E8-30FA-4C9C-BFA2-0D7709A164D4}" type="presParOf" srcId="{283E73A8-64F4-4CE7-BC1C-51D01B40C75E}" destId="{F5681E2B-81D0-458C-A171-658453C9EC9E}" srcOrd="0" destOrd="0" presId="urn:microsoft.com/office/officeart/2005/8/layout/hierarchy3"/>
    <dgm:cxn modelId="{BAC8625B-D8B1-445C-BAB4-61E145FF39F5}" type="presParOf" srcId="{F5681E2B-81D0-458C-A171-658453C9EC9E}" destId="{097B689F-489B-4E8F-92DA-9E8754BD4A13}" srcOrd="0" destOrd="0" presId="urn:microsoft.com/office/officeart/2005/8/layout/hierarchy3"/>
    <dgm:cxn modelId="{677ED466-7E1B-492C-8345-CD4F1DFEE81F}" type="presParOf" srcId="{097B689F-489B-4E8F-92DA-9E8754BD4A13}" destId="{6536884A-18E1-4D15-BDD9-1AA539200CF2}" srcOrd="0" destOrd="0" presId="urn:microsoft.com/office/officeart/2005/8/layout/hierarchy3"/>
    <dgm:cxn modelId="{6DDDDBC2-DAD8-4A43-80CC-DC1C8ECDE3C0}" type="presParOf" srcId="{097B689F-489B-4E8F-92DA-9E8754BD4A13}" destId="{584E787D-8FC6-4997-A5DD-5D6ACA395705}" srcOrd="1" destOrd="0" presId="urn:microsoft.com/office/officeart/2005/8/layout/hierarchy3"/>
    <dgm:cxn modelId="{9A889D93-3FB9-4490-82DB-393A66C72B59}" type="presParOf" srcId="{F5681E2B-81D0-458C-A171-658453C9EC9E}" destId="{6A839642-39B2-4AE0-A0AF-F43E16819070}" srcOrd="1" destOrd="0" presId="urn:microsoft.com/office/officeart/2005/8/layout/hierarchy3"/>
    <dgm:cxn modelId="{980D6D96-2B3E-48CC-B8FB-3A0F0B2D1CD9}" type="presParOf" srcId="{6A839642-39B2-4AE0-A0AF-F43E16819070}" destId="{73331423-A484-4216-BC71-985F0536EC3B}" srcOrd="0" destOrd="0" presId="urn:microsoft.com/office/officeart/2005/8/layout/hierarchy3"/>
    <dgm:cxn modelId="{8F0818BB-C0F5-44E4-B5D3-53A10EBB260C}" type="presParOf" srcId="{6A839642-39B2-4AE0-A0AF-F43E16819070}" destId="{38DEC0C4-11C7-4103-8547-11828BA275AB}" srcOrd="1" destOrd="0" presId="urn:microsoft.com/office/officeart/2005/8/layout/hierarchy3"/>
    <dgm:cxn modelId="{38A4A2F8-1013-4385-B578-F264304F6843}" type="presParOf" srcId="{6A839642-39B2-4AE0-A0AF-F43E16819070}" destId="{72BEE317-5C67-47F7-ACC9-721E9D40A6C8}" srcOrd="2" destOrd="0" presId="urn:microsoft.com/office/officeart/2005/8/layout/hierarchy3"/>
    <dgm:cxn modelId="{88F5387D-0A8B-44B9-8DF9-CFBB7102F7EF}" type="presParOf" srcId="{6A839642-39B2-4AE0-A0AF-F43E16819070}" destId="{B03520AA-7317-4890-86A8-FC8945A9F9A1}" srcOrd="3" destOrd="0" presId="urn:microsoft.com/office/officeart/2005/8/layout/hierarchy3"/>
    <dgm:cxn modelId="{8602D9FA-42CE-4F46-B3B0-5399FCB42384}" type="presParOf" srcId="{6A839642-39B2-4AE0-A0AF-F43E16819070}" destId="{39215456-41DF-4FAF-8DFF-749877F06125}" srcOrd="4" destOrd="0" presId="urn:microsoft.com/office/officeart/2005/8/layout/hierarchy3"/>
    <dgm:cxn modelId="{3CAB1318-2667-4D75-AAA2-A7EA01922964}" type="presParOf" srcId="{6A839642-39B2-4AE0-A0AF-F43E16819070}" destId="{0D0B4DBD-10C1-457E-AAB4-9A6F0470AF1C}" srcOrd="5" destOrd="0" presId="urn:microsoft.com/office/officeart/2005/8/layout/hierarchy3"/>
    <dgm:cxn modelId="{19780437-C22C-49AD-BCEB-EBF9D634245C}" type="presParOf" srcId="{6A839642-39B2-4AE0-A0AF-F43E16819070}" destId="{ED263BC1-3A9A-4811-ACE0-074EFEC88848}" srcOrd="6" destOrd="0" presId="urn:microsoft.com/office/officeart/2005/8/layout/hierarchy3"/>
    <dgm:cxn modelId="{DCFFB7F5-1233-4FDF-B289-2B86A010B6D1}" type="presParOf" srcId="{6A839642-39B2-4AE0-A0AF-F43E16819070}" destId="{D10A7E48-D477-4D0D-95F1-878BDA878BAC}" srcOrd="7" destOrd="0" presId="urn:microsoft.com/office/officeart/2005/8/layout/hierarchy3"/>
    <dgm:cxn modelId="{8F7FC9AA-BEEC-4320-855D-3FDE96C7569D}" type="presParOf" srcId="{283E73A8-64F4-4CE7-BC1C-51D01B40C75E}" destId="{3A54DC93-593B-4DE1-97A1-EF50D89516D4}" srcOrd="1" destOrd="0" presId="urn:microsoft.com/office/officeart/2005/8/layout/hierarchy3"/>
    <dgm:cxn modelId="{9ADAA025-8146-48AE-8BBC-2D84B78D25BE}" type="presParOf" srcId="{3A54DC93-593B-4DE1-97A1-EF50D89516D4}" destId="{94B17F12-8E76-458A-9A80-4702BAFEC634}" srcOrd="0" destOrd="0" presId="urn:microsoft.com/office/officeart/2005/8/layout/hierarchy3"/>
    <dgm:cxn modelId="{DDEE35A0-B156-4BE0-9AF4-54CD6F40020F}" type="presParOf" srcId="{94B17F12-8E76-458A-9A80-4702BAFEC634}" destId="{0E942F01-E003-4584-8205-E191D2DE54EB}" srcOrd="0" destOrd="0" presId="urn:microsoft.com/office/officeart/2005/8/layout/hierarchy3"/>
    <dgm:cxn modelId="{F0E617CA-B102-40D7-A5E9-F67F8663D819}" type="presParOf" srcId="{94B17F12-8E76-458A-9A80-4702BAFEC634}" destId="{D7A049F0-7647-431D-87B8-C835872FA7BF}" srcOrd="1" destOrd="0" presId="urn:microsoft.com/office/officeart/2005/8/layout/hierarchy3"/>
    <dgm:cxn modelId="{ACA157ED-9250-4928-88E1-00A44097D18B}" type="presParOf" srcId="{3A54DC93-593B-4DE1-97A1-EF50D89516D4}" destId="{BB8E6EEA-14DB-43BC-BBD6-7FBA7B13812A}" srcOrd="1" destOrd="0" presId="urn:microsoft.com/office/officeart/2005/8/layout/hierarchy3"/>
    <dgm:cxn modelId="{54AEBAB5-B76F-4613-86FF-2E1C585455A1}" type="presParOf" srcId="{BB8E6EEA-14DB-43BC-BBD6-7FBA7B13812A}" destId="{2BD8B63C-4361-4ACE-A883-B291E8D9285D}" srcOrd="0" destOrd="0" presId="urn:microsoft.com/office/officeart/2005/8/layout/hierarchy3"/>
    <dgm:cxn modelId="{8B5ED291-F953-46DB-9563-5DCF4E7E7B85}" type="presParOf" srcId="{BB8E6EEA-14DB-43BC-BBD6-7FBA7B13812A}" destId="{24BD32FE-5EF2-4EC9-9466-66C74848E7FA}" srcOrd="1" destOrd="0" presId="urn:microsoft.com/office/officeart/2005/8/layout/hierarchy3"/>
    <dgm:cxn modelId="{C2C59C81-7032-4010-9FA8-3A67A6183660}" type="presParOf" srcId="{BB8E6EEA-14DB-43BC-BBD6-7FBA7B13812A}" destId="{F431A985-40FE-41F2-A3A7-2FBFA870C967}" srcOrd="2" destOrd="0" presId="urn:microsoft.com/office/officeart/2005/8/layout/hierarchy3"/>
    <dgm:cxn modelId="{CD4A463F-A15B-47FD-BBA8-0E1E4643145B}" type="presParOf" srcId="{BB8E6EEA-14DB-43BC-BBD6-7FBA7B13812A}" destId="{338EA81A-A455-4A9D-BB25-D9DA6A977626}" srcOrd="3" destOrd="0" presId="urn:microsoft.com/office/officeart/2005/8/layout/hierarchy3"/>
    <dgm:cxn modelId="{28E78AFE-72FA-4FD5-B1D1-E6291578FA92}" type="presParOf" srcId="{283E73A8-64F4-4CE7-BC1C-51D01B40C75E}" destId="{1F54F959-C940-4FEF-8712-917C4D368E4A}" srcOrd="2" destOrd="0" presId="urn:microsoft.com/office/officeart/2005/8/layout/hierarchy3"/>
    <dgm:cxn modelId="{128539B8-0FA0-42E0-A323-1895E9EA2342}" type="presParOf" srcId="{1F54F959-C940-4FEF-8712-917C4D368E4A}" destId="{56967DF7-5C9B-44E9-B1F4-40FDA82689C7}" srcOrd="0" destOrd="0" presId="urn:microsoft.com/office/officeart/2005/8/layout/hierarchy3"/>
    <dgm:cxn modelId="{4A08EF4B-006F-4D06-AE7A-AA03FDDD64F9}" type="presParOf" srcId="{56967DF7-5C9B-44E9-B1F4-40FDA82689C7}" destId="{D5D7C076-6969-4468-B89C-17981E075FB0}" srcOrd="0" destOrd="0" presId="urn:microsoft.com/office/officeart/2005/8/layout/hierarchy3"/>
    <dgm:cxn modelId="{DC52E5CD-990E-4A02-BEC2-446265638C18}" type="presParOf" srcId="{56967DF7-5C9B-44E9-B1F4-40FDA82689C7}" destId="{563F0F93-13D2-4096-AEC1-4393AA0E0F03}" srcOrd="1" destOrd="0" presId="urn:microsoft.com/office/officeart/2005/8/layout/hierarchy3"/>
    <dgm:cxn modelId="{FAC99FA2-62D6-49C8-9A4B-D586ECA87A5E}" type="presParOf" srcId="{1F54F959-C940-4FEF-8712-917C4D368E4A}" destId="{F49911F3-CD35-472E-9458-EE5460367F1D}" srcOrd="1" destOrd="0" presId="urn:microsoft.com/office/officeart/2005/8/layout/hierarchy3"/>
    <dgm:cxn modelId="{67F11D85-654A-4709-93CD-41EB7EA64DD0}" type="presParOf" srcId="{F49911F3-CD35-472E-9458-EE5460367F1D}" destId="{EBDA9E60-DDE0-4DBE-886A-0E6041DBCD8C}" srcOrd="0" destOrd="0" presId="urn:microsoft.com/office/officeart/2005/8/layout/hierarchy3"/>
    <dgm:cxn modelId="{3488CD59-ED21-4BAE-8B2A-9B1F27ED9478}" type="presParOf" srcId="{F49911F3-CD35-472E-9458-EE5460367F1D}" destId="{E113BDD7-2E36-477B-B439-3626E6B21956}"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0DF43-FF76-4F12-BB29-A3E205138497}"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FCF03315-3D0B-42EC-825D-0A02DEF19319}">
      <dgm:prSet phldrT="[Text]" custT="1"/>
      <dgm:spPr>
        <a:solidFill>
          <a:schemeClr val="accent1">
            <a:lumMod val="90000"/>
          </a:schemeClr>
        </a:solidFill>
        <a:scene3d>
          <a:camera prst="orthographicFront"/>
          <a:lightRig rig="threePt" dir="t"/>
        </a:scene3d>
        <a:sp3d>
          <a:bevelT w="139700" h="139700" prst="divot"/>
        </a:sp3d>
      </dgm:spPr>
      <dgm:t>
        <a:bodyPr/>
        <a:lstStyle/>
        <a:p>
          <a:r>
            <a:rPr lang="en-US" sz="5400" b="1" i="1" dirty="0">
              <a:solidFill>
                <a:schemeClr val="accent2">
                  <a:lumMod val="75000"/>
                </a:schemeClr>
              </a:solidFill>
              <a:effectLst>
                <a:outerShdw blurRad="38100" dist="38100" dir="2700000" algn="tl">
                  <a:srgbClr val="000000">
                    <a:alpha val="43137"/>
                  </a:srgbClr>
                </a:outerShdw>
              </a:effectLst>
            </a:rPr>
            <a:t>9</a:t>
          </a:r>
          <a:r>
            <a:rPr lang="en-US" sz="5400" b="1" dirty="0">
              <a:solidFill>
                <a:schemeClr val="accent2">
                  <a:lumMod val="75000"/>
                </a:schemeClr>
              </a:solidFill>
            </a:rPr>
            <a:t> </a:t>
          </a:r>
          <a:br>
            <a:rPr lang="en-US" sz="1600" b="1" dirty="0">
              <a:solidFill>
                <a:schemeClr val="accent2">
                  <a:lumMod val="75000"/>
                </a:schemeClr>
              </a:solidFill>
            </a:rPr>
          </a:br>
          <a:r>
            <a:rPr lang="en-US" sz="1800" b="1" dirty="0">
              <a:solidFill>
                <a:schemeClr val="accent2">
                  <a:lumMod val="75000"/>
                </a:schemeClr>
              </a:solidFill>
            </a:rPr>
            <a:t>members appointed by the governor for a </a:t>
          </a:r>
          <a:br>
            <a:rPr lang="en-US" sz="1800" b="1" dirty="0">
              <a:solidFill>
                <a:schemeClr val="accent2">
                  <a:lumMod val="75000"/>
                </a:schemeClr>
              </a:solidFill>
            </a:rPr>
          </a:br>
          <a:r>
            <a:rPr lang="en-US" sz="1800" b="1" dirty="0">
              <a:solidFill>
                <a:schemeClr val="accent2">
                  <a:lumMod val="75000"/>
                </a:schemeClr>
              </a:solidFill>
            </a:rPr>
            <a:t>3-year term </a:t>
          </a:r>
        </a:p>
        <a:p>
          <a:r>
            <a:rPr lang="en-US" sz="1800" b="1" dirty="0">
              <a:solidFill>
                <a:schemeClr val="accent2">
                  <a:lumMod val="75000"/>
                </a:schemeClr>
              </a:solidFill>
            </a:rPr>
            <a:t>(maximum 5 from any one political party)</a:t>
          </a:r>
        </a:p>
      </dgm:t>
    </dgm:pt>
    <dgm:pt modelId="{67D62189-7BAC-4060-BFE7-6A01EB088B1E}" type="parTrans" cxnId="{560E0E92-0CC2-4635-A4A2-72FB4283DA24}">
      <dgm:prSet/>
      <dgm:spPr/>
      <dgm:t>
        <a:bodyPr/>
        <a:lstStyle/>
        <a:p>
          <a:endParaRPr lang="en-US"/>
        </a:p>
      </dgm:t>
    </dgm:pt>
    <dgm:pt modelId="{86802108-06A3-48C7-BE3E-A5E03D969B79}" type="sibTrans" cxnId="{560E0E92-0CC2-4635-A4A2-72FB4283DA24}">
      <dgm:prSet/>
      <dgm:spPr/>
      <dgm:t>
        <a:bodyPr/>
        <a:lstStyle/>
        <a:p>
          <a:endParaRPr lang="en-US"/>
        </a:p>
      </dgm:t>
    </dgm:pt>
    <dgm:pt modelId="{C1330BE7-0070-4097-9C70-F220DF8F7790}">
      <dgm:prSet phldrT="[Text]" custT="1"/>
      <dgm:spPr>
        <a:solidFill>
          <a:schemeClr val="bg1">
            <a:lumMod val="75000"/>
          </a:schemeClr>
        </a:solidFill>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2</a:t>
          </a:r>
          <a:br>
            <a:rPr lang="en-US" sz="2400" b="1">
              <a:solidFill>
                <a:schemeClr val="accent2">
                  <a:lumMod val="75000"/>
                </a:schemeClr>
              </a:solidFill>
            </a:rPr>
          </a:br>
          <a:r>
            <a:rPr lang="en-US" sz="2400" b="1">
              <a:solidFill>
                <a:schemeClr val="accent2">
                  <a:lumMod val="75000"/>
                </a:schemeClr>
              </a:solidFill>
            </a:rPr>
            <a:t>School Administrators</a:t>
          </a:r>
          <a:endParaRPr lang="en-US" sz="2400">
            <a:solidFill>
              <a:schemeClr val="accent2">
                <a:lumMod val="75000"/>
              </a:schemeClr>
            </a:solidFill>
          </a:endParaRPr>
        </a:p>
      </dgm:t>
    </dgm:pt>
    <dgm:pt modelId="{1808B42D-BAA9-43A2-9B89-FEEE3924FFA2}" type="parTrans" cxnId="{F00C2F77-9276-4AFD-9D6A-90B65B70DE3E}">
      <dgm:prSet/>
      <dgm:spPr>
        <a:solidFill>
          <a:srgbClr val="EBE9E5"/>
        </a:solidFill>
        <a:ln w="95250">
          <a:solidFill>
            <a:schemeClr val="tx1"/>
          </a:solidFill>
        </a:ln>
      </dgm:spPr>
      <dgm:t>
        <a:bodyPr/>
        <a:lstStyle/>
        <a:p>
          <a:endParaRPr lang="en-US"/>
        </a:p>
      </dgm:t>
    </dgm:pt>
    <dgm:pt modelId="{9667BBBB-1351-42AD-A7BE-3D8B2452449C}" type="sibTrans" cxnId="{F00C2F77-9276-4AFD-9D6A-90B65B70DE3E}">
      <dgm:prSet/>
      <dgm:spPr/>
      <dgm:t>
        <a:bodyPr/>
        <a:lstStyle/>
        <a:p>
          <a:endParaRPr lang="en-US"/>
        </a:p>
      </dgm:t>
    </dgm:pt>
    <dgm:pt modelId="{557FF879-712B-4A0D-8A00-FAB7FFE3D684}">
      <dgm:prSet phldrT="[Text]" custT="1"/>
      <dgm:spPr>
        <a:solidFill>
          <a:schemeClr val="bg1">
            <a:lumMod val="75000"/>
          </a:schemeClr>
        </a:solidFill>
        <a:ln>
          <a:solidFill>
            <a:schemeClr val="bg1">
              <a:lumMod val="85000"/>
            </a:schemeClr>
          </a:solidFill>
        </a:ln>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2</a:t>
          </a:r>
          <a:br>
            <a:rPr lang="en-US" sz="2400" b="1">
              <a:solidFill>
                <a:schemeClr val="accent2">
                  <a:lumMod val="75000"/>
                </a:schemeClr>
              </a:solidFill>
            </a:rPr>
          </a:br>
          <a:r>
            <a:rPr lang="en-US" sz="2400" b="1">
              <a:solidFill>
                <a:schemeClr val="accent2">
                  <a:lumMod val="75000"/>
                </a:schemeClr>
              </a:solidFill>
            </a:rPr>
            <a:t>School Board Members</a:t>
          </a:r>
          <a:endParaRPr lang="en-US" sz="2400">
            <a:solidFill>
              <a:schemeClr val="accent2">
                <a:lumMod val="75000"/>
              </a:schemeClr>
            </a:solidFill>
          </a:endParaRPr>
        </a:p>
      </dgm:t>
    </dgm:pt>
    <dgm:pt modelId="{F9E23246-420D-4BC4-BEF9-952D9BA51D85}" type="parTrans" cxnId="{4FF1B0B3-2B7D-4F2F-BB0D-D23D965C717D}">
      <dgm:prSet/>
      <dgm:spPr>
        <a:solidFill>
          <a:srgbClr val="EBE9E5"/>
        </a:solidFill>
        <a:ln w="95250">
          <a:solidFill>
            <a:schemeClr val="tx1"/>
          </a:solidFill>
        </a:ln>
      </dgm:spPr>
      <dgm:t>
        <a:bodyPr/>
        <a:lstStyle/>
        <a:p>
          <a:endParaRPr lang="en-US"/>
        </a:p>
      </dgm:t>
    </dgm:pt>
    <dgm:pt modelId="{D972E260-441D-44F2-BD82-8CABAEB8AB23}" type="sibTrans" cxnId="{4FF1B0B3-2B7D-4F2F-BB0D-D23D965C717D}">
      <dgm:prSet/>
      <dgm:spPr/>
      <dgm:t>
        <a:bodyPr/>
        <a:lstStyle/>
        <a:p>
          <a:endParaRPr lang="en-US"/>
        </a:p>
      </dgm:t>
    </dgm:pt>
    <dgm:pt modelId="{1695221D-6870-4E3F-AC0A-EADCE5216F75}">
      <dgm:prSet phldrT="[Text]" custT="1"/>
      <dgm:spPr>
        <a:solidFill>
          <a:schemeClr val="bg1">
            <a:lumMod val="75000"/>
          </a:schemeClr>
        </a:solidFill>
        <a:ln>
          <a:solidFill>
            <a:schemeClr val="bg1">
              <a:lumMod val="85000"/>
            </a:schemeClr>
          </a:solidFill>
        </a:ln>
        <a:scene3d>
          <a:camera prst="orthographicFront"/>
          <a:lightRig rig="threePt" dir="t"/>
        </a:scene3d>
        <a:sp3d>
          <a:bevelT w="139700" h="139700" prst="divot"/>
        </a:sp3d>
      </dgm:spPr>
      <dgm:t>
        <a:bodyPr/>
        <a:lstStyle/>
        <a:p>
          <a:r>
            <a:rPr lang="en-US" sz="5400" b="1" i="1">
              <a:solidFill>
                <a:srgbClr val="993333"/>
              </a:solidFill>
              <a:effectLst>
                <a:outerShdw blurRad="38100" dist="38100" dir="2700000" algn="tl">
                  <a:srgbClr val="000000">
                    <a:alpha val="43137"/>
                  </a:srgbClr>
                </a:outerShdw>
              </a:effectLst>
            </a:rPr>
            <a:t>5</a:t>
          </a:r>
          <a:r>
            <a:rPr lang="en-US" sz="5400" b="1">
              <a:solidFill>
                <a:schemeClr val="accent2">
                  <a:lumMod val="75000"/>
                </a:schemeClr>
              </a:solidFill>
            </a:rPr>
            <a:t> </a:t>
          </a:r>
          <a:br>
            <a:rPr lang="en-US" sz="2400" b="1">
              <a:solidFill>
                <a:schemeClr val="accent2">
                  <a:lumMod val="75000"/>
                </a:schemeClr>
              </a:solidFill>
            </a:rPr>
          </a:br>
          <a:r>
            <a:rPr lang="en-US" sz="2400" b="1">
              <a:solidFill>
                <a:schemeClr val="accent2">
                  <a:lumMod val="75000"/>
                </a:schemeClr>
              </a:solidFill>
            </a:rPr>
            <a:t>Non-school Officials</a:t>
          </a:r>
          <a:endParaRPr lang="en-US" sz="2400">
            <a:solidFill>
              <a:schemeClr val="accent2">
                <a:lumMod val="75000"/>
              </a:schemeClr>
            </a:solidFill>
          </a:endParaRPr>
        </a:p>
      </dgm:t>
    </dgm:pt>
    <dgm:pt modelId="{1C2D56A7-8236-46EA-AA88-3A3DA5AB859A}" type="parTrans" cxnId="{EA2E56CB-7295-498D-9CC7-15B440AB8CEA}">
      <dgm:prSet/>
      <dgm:spPr>
        <a:solidFill>
          <a:srgbClr val="EBE9E5"/>
        </a:solidFill>
        <a:ln w="95250">
          <a:solidFill>
            <a:schemeClr val="tx1"/>
          </a:solidFill>
        </a:ln>
      </dgm:spPr>
      <dgm:t>
        <a:bodyPr/>
        <a:lstStyle/>
        <a:p>
          <a:endParaRPr lang="en-US"/>
        </a:p>
      </dgm:t>
    </dgm:pt>
    <dgm:pt modelId="{610D82E9-3363-48B0-AD68-C56324E278FA}" type="sibTrans" cxnId="{EA2E56CB-7295-498D-9CC7-15B440AB8CEA}">
      <dgm:prSet/>
      <dgm:spPr/>
      <dgm:t>
        <a:bodyPr/>
        <a:lstStyle/>
        <a:p>
          <a:endParaRPr lang="en-US"/>
        </a:p>
      </dgm:t>
    </dgm:pt>
    <dgm:pt modelId="{1E6D232C-3273-4B97-8AFB-57C443F1DAAC}" type="pres">
      <dgm:prSet presAssocID="{AD10DF43-FF76-4F12-BB29-A3E205138497}" presName="Name0" presStyleCnt="0">
        <dgm:presLayoutVars>
          <dgm:chMax val="1"/>
          <dgm:chPref val="1"/>
          <dgm:dir/>
          <dgm:animOne val="branch"/>
          <dgm:animLvl val="lvl"/>
        </dgm:presLayoutVars>
      </dgm:prSet>
      <dgm:spPr/>
    </dgm:pt>
    <dgm:pt modelId="{7742CE85-BEF3-49A2-932E-BA497358CBE0}" type="pres">
      <dgm:prSet presAssocID="{FCF03315-3D0B-42EC-825D-0A02DEF19319}" presName="singleCycle" presStyleCnt="0"/>
      <dgm:spPr/>
    </dgm:pt>
    <dgm:pt modelId="{DDCFB7FE-1B38-47BB-BD39-92FAF26BC611}" type="pres">
      <dgm:prSet presAssocID="{FCF03315-3D0B-42EC-825D-0A02DEF19319}" presName="singleCenter" presStyleLbl="node1" presStyleIdx="0" presStyleCnt="4" custScaleX="168750" custScaleY="204156" custLinFactNeighborX="1748" custLinFactNeighborY="8091">
        <dgm:presLayoutVars>
          <dgm:chMax val="7"/>
          <dgm:chPref val="7"/>
        </dgm:presLayoutVars>
      </dgm:prSet>
      <dgm:spPr/>
    </dgm:pt>
    <dgm:pt modelId="{F23B5EC3-7501-44A9-A39D-434D25AB68E5}" type="pres">
      <dgm:prSet presAssocID="{1808B42D-BAA9-43A2-9B89-FEEE3924FFA2}" presName="Name56" presStyleLbl="parChTrans1D2" presStyleIdx="0" presStyleCnt="3"/>
      <dgm:spPr/>
    </dgm:pt>
    <dgm:pt modelId="{EC041889-75D6-44F1-8BC3-8696ED69FE5F}" type="pres">
      <dgm:prSet presAssocID="{C1330BE7-0070-4097-9C70-F220DF8F7790}" presName="text0" presStyleLbl="node1" presStyleIdx="1" presStyleCnt="4" custScaleX="283345" custScaleY="155840" custRadScaleRad="131487" custRadScaleInc="163434">
        <dgm:presLayoutVars>
          <dgm:bulletEnabled val="1"/>
        </dgm:presLayoutVars>
      </dgm:prSet>
      <dgm:spPr/>
    </dgm:pt>
    <dgm:pt modelId="{0606DE70-35A4-4E78-9C42-87937E7BD8FB}" type="pres">
      <dgm:prSet presAssocID="{1C2D56A7-8236-46EA-AA88-3A3DA5AB859A}" presName="Name56" presStyleLbl="parChTrans1D2" presStyleIdx="1" presStyleCnt="3"/>
      <dgm:spPr/>
    </dgm:pt>
    <dgm:pt modelId="{D3BADF32-AA2F-4315-89A2-5CBCB8B4F458}" type="pres">
      <dgm:prSet presAssocID="{1695221D-6870-4E3F-AC0A-EADCE5216F75}" presName="text0" presStyleLbl="node1" presStyleIdx="2" presStyleCnt="4" custScaleX="283345" custScaleY="155840" custRadScaleRad="95540" custRadScaleInc="-196223">
        <dgm:presLayoutVars>
          <dgm:bulletEnabled val="1"/>
        </dgm:presLayoutVars>
      </dgm:prSet>
      <dgm:spPr/>
    </dgm:pt>
    <dgm:pt modelId="{7B63BD0C-CFE9-4B96-B365-665F05EF6AD5}" type="pres">
      <dgm:prSet presAssocID="{F9E23246-420D-4BC4-BEF9-952D9BA51D85}" presName="Name56" presStyleLbl="parChTrans1D2" presStyleIdx="2" presStyleCnt="3"/>
      <dgm:spPr/>
    </dgm:pt>
    <dgm:pt modelId="{2CC826FA-E5A2-4186-AE68-F02FDDA4CB96}" type="pres">
      <dgm:prSet presAssocID="{557FF879-712B-4A0D-8A00-FAB7FFE3D684}" presName="text0" presStyleLbl="node1" presStyleIdx="3" presStyleCnt="4" custScaleX="283345" custScaleY="155840" custRadScaleRad="125122" custRadScaleInc="33830">
        <dgm:presLayoutVars>
          <dgm:bulletEnabled val="1"/>
        </dgm:presLayoutVars>
      </dgm:prSet>
      <dgm:spPr/>
    </dgm:pt>
  </dgm:ptLst>
  <dgm:cxnLst>
    <dgm:cxn modelId="{1C267506-FCDF-416F-94EE-F607AA356FD5}" type="presOf" srcId="{FCF03315-3D0B-42EC-825D-0A02DEF19319}" destId="{DDCFB7FE-1B38-47BB-BD39-92FAF26BC611}" srcOrd="0" destOrd="0" presId="urn:microsoft.com/office/officeart/2008/layout/RadialCluster"/>
    <dgm:cxn modelId="{053A0528-7B3E-48F5-9317-5237CB99E76A}" type="presOf" srcId="{F9E23246-420D-4BC4-BEF9-952D9BA51D85}" destId="{7B63BD0C-CFE9-4B96-B365-665F05EF6AD5}" srcOrd="0" destOrd="0" presId="urn:microsoft.com/office/officeart/2008/layout/RadialCluster"/>
    <dgm:cxn modelId="{B2E95E34-D9A7-4D0C-99CF-0DDB0E33CC25}" type="presOf" srcId="{1C2D56A7-8236-46EA-AA88-3A3DA5AB859A}" destId="{0606DE70-35A4-4E78-9C42-87937E7BD8FB}" srcOrd="0" destOrd="0" presId="urn:microsoft.com/office/officeart/2008/layout/RadialCluster"/>
    <dgm:cxn modelId="{1D603C61-8A84-4631-9B3F-C6F3D796CE53}" type="presOf" srcId="{C1330BE7-0070-4097-9C70-F220DF8F7790}" destId="{EC041889-75D6-44F1-8BC3-8696ED69FE5F}" srcOrd="0" destOrd="0" presId="urn:microsoft.com/office/officeart/2008/layout/RadialCluster"/>
    <dgm:cxn modelId="{82FAFE6A-B11C-4B4E-B5B4-9A94774792DF}" type="presOf" srcId="{1695221D-6870-4E3F-AC0A-EADCE5216F75}" destId="{D3BADF32-AA2F-4315-89A2-5CBCB8B4F458}" srcOrd="0" destOrd="0" presId="urn:microsoft.com/office/officeart/2008/layout/RadialCluster"/>
    <dgm:cxn modelId="{F00C2F77-9276-4AFD-9D6A-90B65B70DE3E}" srcId="{FCF03315-3D0B-42EC-825D-0A02DEF19319}" destId="{C1330BE7-0070-4097-9C70-F220DF8F7790}" srcOrd="0" destOrd="0" parTransId="{1808B42D-BAA9-43A2-9B89-FEEE3924FFA2}" sibTransId="{9667BBBB-1351-42AD-A7BE-3D8B2452449C}"/>
    <dgm:cxn modelId="{CF13B08E-14EA-47A7-8082-9DF3B2066068}" type="presOf" srcId="{AD10DF43-FF76-4F12-BB29-A3E205138497}" destId="{1E6D232C-3273-4B97-8AFB-57C443F1DAAC}" srcOrd="0" destOrd="0" presId="urn:microsoft.com/office/officeart/2008/layout/RadialCluster"/>
    <dgm:cxn modelId="{560E0E92-0CC2-4635-A4A2-72FB4283DA24}" srcId="{AD10DF43-FF76-4F12-BB29-A3E205138497}" destId="{FCF03315-3D0B-42EC-825D-0A02DEF19319}" srcOrd="0" destOrd="0" parTransId="{67D62189-7BAC-4060-BFE7-6A01EB088B1E}" sibTransId="{86802108-06A3-48C7-BE3E-A5E03D969B79}"/>
    <dgm:cxn modelId="{4FF1B0B3-2B7D-4F2F-BB0D-D23D965C717D}" srcId="{FCF03315-3D0B-42EC-825D-0A02DEF19319}" destId="{557FF879-712B-4A0D-8A00-FAB7FFE3D684}" srcOrd="2" destOrd="0" parTransId="{F9E23246-420D-4BC4-BEF9-952D9BA51D85}" sibTransId="{D972E260-441D-44F2-BD82-8CABAEB8AB23}"/>
    <dgm:cxn modelId="{0CA827C6-47E2-47D2-A748-B933ADB6DCE3}" type="presOf" srcId="{1808B42D-BAA9-43A2-9B89-FEEE3924FFA2}" destId="{F23B5EC3-7501-44A9-A39D-434D25AB68E5}" srcOrd="0" destOrd="0" presId="urn:microsoft.com/office/officeart/2008/layout/RadialCluster"/>
    <dgm:cxn modelId="{EA2E56CB-7295-498D-9CC7-15B440AB8CEA}" srcId="{FCF03315-3D0B-42EC-825D-0A02DEF19319}" destId="{1695221D-6870-4E3F-AC0A-EADCE5216F75}" srcOrd="1" destOrd="0" parTransId="{1C2D56A7-8236-46EA-AA88-3A3DA5AB859A}" sibTransId="{610D82E9-3363-48B0-AD68-C56324E278FA}"/>
    <dgm:cxn modelId="{2AAF24FF-6CE2-40B1-9ADA-1283E1073EC9}" type="presOf" srcId="{557FF879-712B-4A0D-8A00-FAB7FFE3D684}" destId="{2CC826FA-E5A2-4186-AE68-F02FDDA4CB96}" srcOrd="0" destOrd="0" presId="urn:microsoft.com/office/officeart/2008/layout/RadialCluster"/>
    <dgm:cxn modelId="{D9B89629-0031-439E-A292-961A88A89423}" type="presParOf" srcId="{1E6D232C-3273-4B97-8AFB-57C443F1DAAC}" destId="{7742CE85-BEF3-49A2-932E-BA497358CBE0}" srcOrd="0" destOrd="0" presId="urn:microsoft.com/office/officeart/2008/layout/RadialCluster"/>
    <dgm:cxn modelId="{0432BE9D-1C13-4C97-BC1F-2E0424D2BA46}" type="presParOf" srcId="{7742CE85-BEF3-49A2-932E-BA497358CBE0}" destId="{DDCFB7FE-1B38-47BB-BD39-92FAF26BC611}" srcOrd="0" destOrd="0" presId="urn:microsoft.com/office/officeart/2008/layout/RadialCluster"/>
    <dgm:cxn modelId="{2A080B59-A9BC-44B8-9D3E-D9F0551D2510}" type="presParOf" srcId="{7742CE85-BEF3-49A2-932E-BA497358CBE0}" destId="{F23B5EC3-7501-44A9-A39D-434D25AB68E5}" srcOrd="1" destOrd="0" presId="urn:microsoft.com/office/officeart/2008/layout/RadialCluster"/>
    <dgm:cxn modelId="{72ABA428-8C9B-43EA-A2AB-7A25375F4C5E}" type="presParOf" srcId="{7742CE85-BEF3-49A2-932E-BA497358CBE0}" destId="{EC041889-75D6-44F1-8BC3-8696ED69FE5F}" srcOrd="2" destOrd="0" presId="urn:microsoft.com/office/officeart/2008/layout/RadialCluster"/>
    <dgm:cxn modelId="{4EBE21BC-80C5-4CF8-A984-FD7F6F6764EC}" type="presParOf" srcId="{7742CE85-BEF3-49A2-932E-BA497358CBE0}" destId="{0606DE70-35A4-4E78-9C42-87937E7BD8FB}" srcOrd="3" destOrd="0" presId="urn:microsoft.com/office/officeart/2008/layout/RadialCluster"/>
    <dgm:cxn modelId="{4B90AEAC-0287-4516-A107-0CD8FF195891}" type="presParOf" srcId="{7742CE85-BEF3-49A2-932E-BA497358CBE0}" destId="{D3BADF32-AA2F-4315-89A2-5CBCB8B4F458}" srcOrd="4" destOrd="0" presId="urn:microsoft.com/office/officeart/2008/layout/RadialCluster"/>
    <dgm:cxn modelId="{1D753AF9-C7A8-42F7-87D5-A21FA003F9C1}" type="presParOf" srcId="{7742CE85-BEF3-49A2-932E-BA497358CBE0}" destId="{7B63BD0C-CFE9-4B96-B365-665F05EF6AD5}" srcOrd="5" destOrd="0" presId="urn:microsoft.com/office/officeart/2008/layout/RadialCluster"/>
    <dgm:cxn modelId="{F2590FF0-251E-4C47-B89B-33EEDCFD7CD5}" type="presParOf" srcId="{7742CE85-BEF3-49A2-932E-BA497358CBE0}" destId="{2CC826FA-E5A2-4186-AE68-F02FDDA4CB9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F03F5-6891-4D01-B023-8B0E57384E84}"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F954121B-82C5-4E24-A3EF-0F8ECEACE3F7}">
      <dgm:prSet phldrT="[Text]" custT="1"/>
      <dgm:spPr/>
      <dgm:t>
        <a:bodyPr/>
        <a:lstStyle/>
        <a:p>
          <a:pPr algn="ctr"/>
          <a:r>
            <a:rPr lang="en-US" altLang="en-US" sz="2600" b="1">
              <a:solidFill>
                <a:srgbClr val="002060"/>
              </a:solidFill>
            </a:rPr>
            <a:t>Advisory Opinions</a:t>
          </a:r>
        </a:p>
        <a:p>
          <a:pPr algn="ctr"/>
          <a:r>
            <a:rPr lang="en-US" sz="1800" b="1">
              <a:solidFill>
                <a:srgbClr val="002060"/>
              </a:solidFill>
            </a:rPr>
            <a:t>N.J.S.A. 18A:12-31</a:t>
          </a:r>
        </a:p>
      </dgm:t>
    </dgm:pt>
    <dgm:pt modelId="{F1EA9887-176A-4C9A-ABFB-58C830DE36B1}" type="parTrans" cxnId="{FACC5D44-1C9F-4432-9983-26EEA950DA0E}">
      <dgm:prSet/>
      <dgm:spPr/>
      <dgm:t>
        <a:bodyPr/>
        <a:lstStyle/>
        <a:p>
          <a:endParaRPr lang="en-US"/>
        </a:p>
      </dgm:t>
    </dgm:pt>
    <dgm:pt modelId="{04AF7969-5C6A-4C32-B7C0-BB82A2B98041}" type="sibTrans" cxnId="{FACC5D44-1C9F-4432-9983-26EEA950DA0E}">
      <dgm:prSet/>
      <dgm:spPr/>
      <dgm:t>
        <a:bodyPr/>
        <a:lstStyle/>
        <a:p>
          <a:endParaRPr lang="en-US"/>
        </a:p>
      </dgm:t>
    </dgm:pt>
    <dgm:pt modelId="{E7F0BAA9-8ACD-4654-8EA9-B2F25621CF02}">
      <dgm:prSet phldrT="[Text]" custT="1"/>
      <dgm:spPr>
        <a:solidFill>
          <a:srgbClr val="E9F2DA"/>
        </a:solidFill>
      </dgm:spPr>
      <dgm:t>
        <a:bodyPr anchor="ctr"/>
        <a:lstStyle/>
        <a:p>
          <a:r>
            <a:rPr lang="en-US" altLang="en-US" sz="2200"/>
            <a:t>Only a </a:t>
          </a:r>
          <a:r>
            <a:rPr lang="en-US" altLang="en-US" sz="2200" b="1" u="sng"/>
            <a:t>school official</a:t>
          </a:r>
          <a:r>
            <a:rPr lang="en-US" altLang="en-US" sz="2200" u="none"/>
            <a:t> </a:t>
          </a:r>
          <a:r>
            <a:rPr lang="en-US" altLang="en-US" sz="2200"/>
            <a:t>may request an </a:t>
          </a:r>
          <a:r>
            <a:rPr lang="en-US" altLang="en-US" sz="2200" b="1"/>
            <a:t>advisory opinion </a:t>
          </a:r>
          <a:r>
            <a:rPr lang="en-US" altLang="en-US" sz="2200"/>
            <a:t>to determine if </a:t>
          </a:r>
          <a:r>
            <a:rPr lang="en-US" altLang="en-US" sz="2200" b="1"/>
            <a:t>any proposed activity or conduct by </a:t>
          </a:r>
          <a:r>
            <a:rPr lang="en-US" altLang="en-US" sz="2200"/>
            <a:t>a school official in same district would constitute a violation of the Act.</a:t>
          </a:r>
          <a:endParaRPr lang="en-US" sz="2200"/>
        </a:p>
      </dgm:t>
    </dgm:pt>
    <dgm:pt modelId="{1A413AB1-D0E9-4198-9B81-710107DE7319}" type="parTrans" cxnId="{9D344FBA-CD16-47CE-9F3C-96C7B2465EE8}">
      <dgm:prSet/>
      <dgm:spPr/>
      <dgm:t>
        <a:bodyPr/>
        <a:lstStyle/>
        <a:p>
          <a:endParaRPr lang="en-US"/>
        </a:p>
      </dgm:t>
    </dgm:pt>
    <dgm:pt modelId="{0AD106EC-388E-49CF-A0CA-3DE7359F05B6}" type="sibTrans" cxnId="{9D344FBA-CD16-47CE-9F3C-96C7B2465EE8}">
      <dgm:prSet/>
      <dgm:spPr/>
      <dgm:t>
        <a:bodyPr/>
        <a:lstStyle/>
        <a:p>
          <a:endParaRPr lang="en-US"/>
        </a:p>
      </dgm:t>
    </dgm:pt>
    <dgm:pt modelId="{2EE65C0B-D654-4DF3-BB23-3F06EB63756C}">
      <dgm:prSet phldrT="[Text]" custT="1"/>
      <dgm:spPr/>
      <dgm:t>
        <a:bodyPr/>
        <a:lstStyle/>
        <a:p>
          <a:pPr algn="ctr"/>
          <a:r>
            <a:rPr lang="en-US" altLang="en-US" sz="2800" b="1">
              <a:solidFill>
                <a:srgbClr val="002060"/>
              </a:solidFill>
            </a:rPr>
            <a:t>Ethics Complaints</a:t>
          </a:r>
          <a:endParaRPr lang="en-US" sz="2800" b="1">
            <a:solidFill>
              <a:srgbClr val="002060"/>
            </a:solidFill>
          </a:endParaRPr>
        </a:p>
      </dgm:t>
    </dgm:pt>
    <dgm:pt modelId="{77F9BDB4-E737-489D-B37F-EB917F39CAF1}" type="parTrans" cxnId="{CDD945D8-3353-415C-9724-B28B7F1ADE2B}">
      <dgm:prSet/>
      <dgm:spPr/>
      <dgm:t>
        <a:bodyPr/>
        <a:lstStyle/>
        <a:p>
          <a:endParaRPr lang="en-US"/>
        </a:p>
      </dgm:t>
    </dgm:pt>
    <dgm:pt modelId="{60455581-458D-4024-829B-8C292A2042E4}" type="sibTrans" cxnId="{CDD945D8-3353-415C-9724-B28B7F1ADE2B}">
      <dgm:prSet/>
      <dgm:spPr/>
      <dgm:t>
        <a:bodyPr/>
        <a:lstStyle/>
        <a:p>
          <a:endParaRPr lang="en-US"/>
        </a:p>
      </dgm:t>
    </dgm:pt>
    <dgm:pt modelId="{6D73C421-FBAB-49DF-9905-DEFA47790054}">
      <dgm:prSet phldrT="[Text]" custT="1"/>
      <dgm:spPr>
        <a:solidFill>
          <a:srgbClr val="E9F2DA"/>
        </a:solidFill>
      </dgm:spPr>
      <dgm:t>
        <a:bodyPr anchor="ctr"/>
        <a:lstStyle/>
        <a:p>
          <a:pPr algn="l"/>
          <a:r>
            <a:rPr lang="en-US" altLang="en-US" sz="2200"/>
            <a:t>Acts upon complaints filed by </a:t>
          </a:r>
          <a:r>
            <a:rPr lang="en-US" altLang="en-US" sz="2200" b="1" u="sng"/>
            <a:t>anyone</a:t>
          </a:r>
          <a:r>
            <a:rPr lang="en-US" altLang="en-US" sz="2200"/>
            <a:t> alleging </a:t>
          </a:r>
          <a:r>
            <a:rPr lang="en-US" altLang="en-US" sz="2200" b="1"/>
            <a:t>a violation of the School Ethics Act or Code of Ethics</a:t>
          </a:r>
          <a:r>
            <a:rPr lang="en-US" altLang="en-US" sz="2200"/>
            <a:t> took place. </a:t>
          </a:r>
          <a:endParaRPr lang="en-US" sz="2200"/>
        </a:p>
      </dgm:t>
    </dgm:pt>
    <dgm:pt modelId="{1B730884-F84E-46FB-845B-44AFACD0AAF8}" type="parTrans" cxnId="{6DDD58EB-AADC-461B-8575-76C6000B0317}">
      <dgm:prSet/>
      <dgm:spPr/>
      <dgm:t>
        <a:bodyPr/>
        <a:lstStyle/>
        <a:p>
          <a:endParaRPr lang="en-US"/>
        </a:p>
      </dgm:t>
    </dgm:pt>
    <dgm:pt modelId="{60A6A29A-F326-4502-8B0F-48D1C26F21EB}" type="sibTrans" cxnId="{6DDD58EB-AADC-461B-8575-76C6000B0317}">
      <dgm:prSet/>
      <dgm:spPr/>
      <dgm:t>
        <a:bodyPr/>
        <a:lstStyle/>
        <a:p>
          <a:endParaRPr lang="en-US"/>
        </a:p>
      </dgm:t>
    </dgm:pt>
    <dgm:pt modelId="{F446D2A7-41BE-42EA-BCF5-39C449FA0EEF}" type="pres">
      <dgm:prSet presAssocID="{0FFF03F5-6891-4D01-B023-8B0E57384E84}" presName="Name0" presStyleCnt="0">
        <dgm:presLayoutVars>
          <dgm:dir/>
          <dgm:animLvl val="lvl"/>
          <dgm:resizeHandles val="exact"/>
        </dgm:presLayoutVars>
      </dgm:prSet>
      <dgm:spPr/>
    </dgm:pt>
    <dgm:pt modelId="{EE1B3F76-1EB3-4898-80F9-EE89C228900C}" type="pres">
      <dgm:prSet presAssocID="{F954121B-82C5-4E24-A3EF-0F8ECEACE3F7}" presName="linNode" presStyleCnt="0"/>
      <dgm:spPr/>
    </dgm:pt>
    <dgm:pt modelId="{A4251A01-E608-4D64-9174-AFA8704ED68C}" type="pres">
      <dgm:prSet presAssocID="{F954121B-82C5-4E24-A3EF-0F8ECEACE3F7}" presName="parTx" presStyleLbl="revTx" presStyleIdx="0" presStyleCnt="2" custScaleX="145560">
        <dgm:presLayoutVars>
          <dgm:chMax val="1"/>
          <dgm:bulletEnabled val="1"/>
        </dgm:presLayoutVars>
      </dgm:prSet>
      <dgm:spPr/>
    </dgm:pt>
    <dgm:pt modelId="{2BE61CB2-B573-4569-ADB8-60752DA1F635}" type="pres">
      <dgm:prSet presAssocID="{F954121B-82C5-4E24-A3EF-0F8ECEACE3F7}" presName="bracket" presStyleLbl="parChTrans1D1" presStyleIdx="0" presStyleCnt="2"/>
      <dgm:spPr>
        <a:ln>
          <a:solidFill>
            <a:srgbClr val="993333"/>
          </a:solidFill>
        </a:ln>
      </dgm:spPr>
    </dgm:pt>
    <dgm:pt modelId="{0BD48E78-152B-4D7A-9C29-F3AAD5EC5926}" type="pres">
      <dgm:prSet presAssocID="{F954121B-82C5-4E24-A3EF-0F8ECEACE3F7}" presName="spH" presStyleCnt="0"/>
      <dgm:spPr/>
    </dgm:pt>
    <dgm:pt modelId="{8EAE9A19-69FF-4A24-8DF4-84BB18F31A7E}" type="pres">
      <dgm:prSet presAssocID="{F954121B-82C5-4E24-A3EF-0F8ECEACE3F7}" presName="desTx" presStyleLbl="node1" presStyleIdx="0" presStyleCnt="2" custScaleX="100161" custScaleY="129850">
        <dgm:presLayoutVars>
          <dgm:bulletEnabled val="1"/>
        </dgm:presLayoutVars>
      </dgm:prSet>
      <dgm:spPr/>
    </dgm:pt>
    <dgm:pt modelId="{7D5A6338-156F-4EF5-9E9A-1F50BF31719D}" type="pres">
      <dgm:prSet presAssocID="{04AF7969-5C6A-4C32-B7C0-BB82A2B98041}" presName="spV" presStyleCnt="0"/>
      <dgm:spPr/>
    </dgm:pt>
    <dgm:pt modelId="{F72F18CD-91A1-4924-B2AA-8B39B8C6B418}" type="pres">
      <dgm:prSet presAssocID="{2EE65C0B-D654-4DF3-BB23-3F06EB63756C}" presName="linNode" presStyleCnt="0"/>
      <dgm:spPr/>
    </dgm:pt>
    <dgm:pt modelId="{42B635F4-8A5B-42FB-999C-C3054C3FC8D1}" type="pres">
      <dgm:prSet presAssocID="{2EE65C0B-D654-4DF3-BB23-3F06EB63756C}" presName="parTx" presStyleLbl="revTx" presStyleIdx="1" presStyleCnt="2" custScaleX="145455">
        <dgm:presLayoutVars>
          <dgm:chMax val="1"/>
          <dgm:bulletEnabled val="1"/>
        </dgm:presLayoutVars>
      </dgm:prSet>
      <dgm:spPr/>
    </dgm:pt>
    <dgm:pt modelId="{ECE4A311-7C00-4CEC-982E-C27FB1141855}" type="pres">
      <dgm:prSet presAssocID="{2EE65C0B-D654-4DF3-BB23-3F06EB63756C}" presName="bracket" presStyleLbl="parChTrans1D1" presStyleIdx="1" presStyleCnt="2"/>
      <dgm:spPr>
        <a:ln>
          <a:solidFill>
            <a:srgbClr val="993333"/>
          </a:solidFill>
        </a:ln>
      </dgm:spPr>
    </dgm:pt>
    <dgm:pt modelId="{43CE614A-28C4-4172-B9C6-A2EDB09045FA}" type="pres">
      <dgm:prSet presAssocID="{2EE65C0B-D654-4DF3-BB23-3F06EB63756C}" presName="spH" presStyleCnt="0"/>
      <dgm:spPr/>
    </dgm:pt>
    <dgm:pt modelId="{5ED6E23E-B828-4201-9755-4C97C701B4A7}" type="pres">
      <dgm:prSet presAssocID="{2EE65C0B-D654-4DF3-BB23-3F06EB63756C}" presName="desTx" presStyleLbl="node1" presStyleIdx="1" presStyleCnt="2" custScaleY="145931">
        <dgm:presLayoutVars>
          <dgm:bulletEnabled val="1"/>
        </dgm:presLayoutVars>
      </dgm:prSet>
      <dgm:spPr/>
    </dgm:pt>
  </dgm:ptLst>
  <dgm:cxnLst>
    <dgm:cxn modelId="{FACC5D44-1C9F-4432-9983-26EEA950DA0E}" srcId="{0FFF03F5-6891-4D01-B023-8B0E57384E84}" destId="{F954121B-82C5-4E24-A3EF-0F8ECEACE3F7}" srcOrd="0" destOrd="0" parTransId="{F1EA9887-176A-4C9A-ABFB-58C830DE36B1}" sibTransId="{04AF7969-5C6A-4C32-B7C0-BB82A2B98041}"/>
    <dgm:cxn modelId="{F2B98B54-8189-494C-AE09-6B6FF4924C65}" type="presOf" srcId="{E7F0BAA9-8ACD-4654-8EA9-B2F25621CF02}" destId="{8EAE9A19-69FF-4A24-8DF4-84BB18F31A7E}" srcOrd="0" destOrd="0" presId="urn:diagrams.loki3.com/BracketList"/>
    <dgm:cxn modelId="{98CDEF9C-9486-4602-BCE9-02C8936B0C69}" type="presOf" srcId="{6D73C421-FBAB-49DF-9905-DEFA47790054}" destId="{5ED6E23E-B828-4201-9755-4C97C701B4A7}" srcOrd="0" destOrd="0" presId="urn:diagrams.loki3.com/BracketList"/>
    <dgm:cxn modelId="{9D344FBA-CD16-47CE-9F3C-96C7B2465EE8}" srcId="{F954121B-82C5-4E24-A3EF-0F8ECEACE3F7}" destId="{E7F0BAA9-8ACD-4654-8EA9-B2F25621CF02}" srcOrd="0" destOrd="0" parTransId="{1A413AB1-D0E9-4198-9B81-710107DE7319}" sibTransId="{0AD106EC-388E-49CF-A0CA-3DE7359F05B6}"/>
    <dgm:cxn modelId="{D57C88C1-31DB-4F50-92FB-5D5F29524BFF}" type="presOf" srcId="{0FFF03F5-6891-4D01-B023-8B0E57384E84}" destId="{F446D2A7-41BE-42EA-BCF5-39C449FA0EEF}" srcOrd="0" destOrd="0" presId="urn:diagrams.loki3.com/BracketList"/>
    <dgm:cxn modelId="{3F7C62C6-C67B-4FA9-81F1-75B2BA6B3AB2}" type="presOf" srcId="{F954121B-82C5-4E24-A3EF-0F8ECEACE3F7}" destId="{A4251A01-E608-4D64-9174-AFA8704ED68C}" srcOrd="0" destOrd="0" presId="urn:diagrams.loki3.com/BracketList"/>
    <dgm:cxn modelId="{CDD945D8-3353-415C-9724-B28B7F1ADE2B}" srcId="{0FFF03F5-6891-4D01-B023-8B0E57384E84}" destId="{2EE65C0B-D654-4DF3-BB23-3F06EB63756C}" srcOrd="1" destOrd="0" parTransId="{77F9BDB4-E737-489D-B37F-EB917F39CAF1}" sibTransId="{60455581-458D-4024-829B-8C292A2042E4}"/>
    <dgm:cxn modelId="{6DDD58EB-AADC-461B-8575-76C6000B0317}" srcId="{2EE65C0B-D654-4DF3-BB23-3F06EB63756C}" destId="{6D73C421-FBAB-49DF-9905-DEFA47790054}" srcOrd="0" destOrd="0" parTransId="{1B730884-F84E-46FB-845B-44AFACD0AAF8}" sibTransId="{60A6A29A-F326-4502-8B0F-48D1C26F21EB}"/>
    <dgm:cxn modelId="{5564EBFB-8408-4485-9F5F-ECF6A7F6EADD}" type="presOf" srcId="{2EE65C0B-D654-4DF3-BB23-3F06EB63756C}" destId="{42B635F4-8A5B-42FB-999C-C3054C3FC8D1}" srcOrd="0" destOrd="0" presId="urn:diagrams.loki3.com/BracketList"/>
    <dgm:cxn modelId="{9EB6F938-D160-44CC-A599-4E1ED9B6B090}" type="presParOf" srcId="{F446D2A7-41BE-42EA-BCF5-39C449FA0EEF}" destId="{EE1B3F76-1EB3-4898-80F9-EE89C228900C}" srcOrd="0" destOrd="0" presId="urn:diagrams.loki3.com/BracketList"/>
    <dgm:cxn modelId="{FB6DD664-7A24-492D-B12B-F4BAF5B6260B}" type="presParOf" srcId="{EE1B3F76-1EB3-4898-80F9-EE89C228900C}" destId="{A4251A01-E608-4D64-9174-AFA8704ED68C}" srcOrd="0" destOrd="0" presId="urn:diagrams.loki3.com/BracketList"/>
    <dgm:cxn modelId="{77136958-3942-408E-817C-6AF204038B9B}" type="presParOf" srcId="{EE1B3F76-1EB3-4898-80F9-EE89C228900C}" destId="{2BE61CB2-B573-4569-ADB8-60752DA1F635}" srcOrd="1" destOrd="0" presId="urn:diagrams.loki3.com/BracketList"/>
    <dgm:cxn modelId="{62D46076-B38E-4802-AEA9-DC05DC338212}" type="presParOf" srcId="{EE1B3F76-1EB3-4898-80F9-EE89C228900C}" destId="{0BD48E78-152B-4D7A-9C29-F3AAD5EC5926}" srcOrd="2" destOrd="0" presId="urn:diagrams.loki3.com/BracketList"/>
    <dgm:cxn modelId="{01FBF295-1383-484D-B4D3-19DDA196A65B}" type="presParOf" srcId="{EE1B3F76-1EB3-4898-80F9-EE89C228900C}" destId="{8EAE9A19-69FF-4A24-8DF4-84BB18F31A7E}" srcOrd="3" destOrd="0" presId="urn:diagrams.loki3.com/BracketList"/>
    <dgm:cxn modelId="{2AFA2CF4-0464-48F4-9D3C-C9755EA812F0}" type="presParOf" srcId="{F446D2A7-41BE-42EA-BCF5-39C449FA0EEF}" destId="{7D5A6338-156F-4EF5-9E9A-1F50BF31719D}" srcOrd="1" destOrd="0" presId="urn:diagrams.loki3.com/BracketList"/>
    <dgm:cxn modelId="{F28CE38B-9697-4618-AD9F-6AD3A54E93FF}" type="presParOf" srcId="{F446D2A7-41BE-42EA-BCF5-39C449FA0EEF}" destId="{F72F18CD-91A1-4924-B2AA-8B39B8C6B418}" srcOrd="2" destOrd="0" presId="urn:diagrams.loki3.com/BracketList"/>
    <dgm:cxn modelId="{BE4051E9-A5F6-41AF-8734-625A2181DAAD}" type="presParOf" srcId="{F72F18CD-91A1-4924-B2AA-8B39B8C6B418}" destId="{42B635F4-8A5B-42FB-999C-C3054C3FC8D1}" srcOrd="0" destOrd="0" presId="urn:diagrams.loki3.com/BracketList"/>
    <dgm:cxn modelId="{6E311454-5147-483E-AB54-4A29C3287D98}" type="presParOf" srcId="{F72F18CD-91A1-4924-B2AA-8B39B8C6B418}" destId="{ECE4A311-7C00-4CEC-982E-C27FB1141855}" srcOrd="1" destOrd="0" presId="urn:diagrams.loki3.com/BracketList"/>
    <dgm:cxn modelId="{3A9502AE-D675-44CD-A963-5FC57F9D1DAD}" type="presParOf" srcId="{F72F18CD-91A1-4924-B2AA-8B39B8C6B418}" destId="{43CE614A-28C4-4172-B9C6-A2EDB09045FA}" srcOrd="2" destOrd="0" presId="urn:diagrams.loki3.com/BracketList"/>
    <dgm:cxn modelId="{167230D0-D3FC-4F0A-AFD0-8E4C458508A5}" type="presParOf" srcId="{F72F18CD-91A1-4924-B2AA-8B39B8C6B418}" destId="{5ED6E23E-B828-4201-9755-4C97C701B4A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C59D3-FB69-4957-9B0F-1A71B8550C42}" type="doc">
      <dgm:prSet loTypeId="urn:microsoft.com/office/officeart/2005/8/layout/hierarchy4" loCatId="hierarchy" qsTypeId="urn:microsoft.com/office/officeart/2005/8/quickstyle/3d3" qsCatId="3D" csTypeId="urn:microsoft.com/office/officeart/2005/8/colors/accent1_2" csCatId="accent1" phldr="1"/>
      <dgm:spPr/>
      <dgm:t>
        <a:bodyPr/>
        <a:lstStyle/>
        <a:p>
          <a:endParaRPr lang="en-US"/>
        </a:p>
      </dgm:t>
    </dgm:pt>
    <dgm:pt modelId="{0A406D4D-64A8-43AE-B715-E099C575D51C}">
      <dgm:prSet phldrT="[Text]" custT="1"/>
      <dgm:spPr/>
      <dgm:t>
        <a:bodyPr/>
        <a:lstStyle/>
        <a:p>
          <a:r>
            <a:rPr lang="en-US" sz="3600" b="1">
              <a:solidFill>
                <a:srgbClr val="002060"/>
              </a:solidFill>
            </a:rPr>
            <a:t>Violation of the Act</a:t>
          </a:r>
        </a:p>
      </dgm:t>
    </dgm:pt>
    <dgm:pt modelId="{E4CA6B14-7DA3-4E97-B31A-0F125CF2BD74}" type="parTrans" cxnId="{858E6E0E-2678-427C-9000-FDF2FDBE9350}">
      <dgm:prSet/>
      <dgm:spPr/>
      <dgm:t>
        <a:bodyPr/>
        <a:lstStyle/>
        <a:p>
          <a:endParaRPr lang="en-US"/>
        </a:p>
      </dgm:t>
    </dgm:pt>
    <dgm:pt modelId="{0DAFB9E8-6DD4-4E0E-B93E-C5E91120E696}" type="sibTrans" cxnId="{858E6E0E-2678-427C-9000-FDF2FDBE9350}">
      <dgm:prSet/>
      <dgm:spPr/>
      <dgm:t>
        <a:bodyPr/>
        <a:lstStyle/>
        <a:p>
          <a:endParaRPr lang="en-US"/>
        </a:p>
      </dgm:t>
    </dgm:pt>
    <dgm:pt modelId="{CBD0C533-4CD8-4417-9958-1147A3458886}">
      <dgm:prSet phldrT="[Text]"/>
      <dgm:spPr>
        <a:solidFill>
          <a:schemeClr val="accent1"/>
        </a:solidFill>
      </dgm:spPr>
      <dgm:t>
        <a:bodyPr/>
        <a:lstStyle/>
        <a:p>
          <a:r>
            <a:rPr lang="en-US" b="1" dirty="0">
              <a:solidFill>
                <a:srgbClr val="002060"/>
              </a:solidFill>
            </a:rPr>
            <a:t>Censure</a:t>
          </a:r>
        </a:p>
      </dgm:t>
    </dgm:pt>
    <dgm:pt modelId="{2C600BDF-76CD-4338-9901-5695BDB35446}" type="parTrans" cxnId="{14EE8C90-4D6C-49F3-852D-3F9880CA1AD4}">
      <dgm:prSet/>
      <dgm:spPr/>
      <dgm:t>
        <a:bodyPr/>
        <a:lstStyle/>
        <a:p>
          <a:endParaRPr lang="en-US"/>
        </a:p>
      </dgm:t>
    </dgm:pt>
    <dgm:pt modelId="{4F928AE5-42D4-4DDF-9BBB-D04C2C7C5B52}" type="sibTrans" cxnId="{14EE8C90-4D6C-49F3-852D-3F9880CA1AD4}">
      <dgm:prSet/>
      <dgm:spPr/>
      <dgm:t>
        <a:bodyPr/>
        <a:lstStyle/>
        <a:p>
          <a:endParaRPr lang="en-US"/>
        </a:p>
      </dgm:t>
    </dgm:pt>
    <dgm:pt modelId="{9FC4FF45-330E-4B76-8A32-69E464848EBC}">
      <dgm:prSet phldrT="[Text]"/>
      <dgm:spPr>
        <a:solidFill>
          <a:srgbClr val="FFC000"/>
        </a:solidFill>
      </dgm:spPr>
      <dgm:t>
        <a:bodyPr/>
        <a:lstStyle/>
        <a:p>
          <a:r>
            <a:rPr lang="en-US" b="1">
              <a:solidFill>
                <a:srgbClr val="002060"/>
              </a:solidFill>
            </a:rPr>
            <a:t>Reprimand</a:t>
          </a:r>
        </a:p>
      </dgm:t>
    </dgm:pt>
    <dgm:pt modelId="{3966B856-FE5D-4316-99C0-FA6852D8EAC2}" type="sibTrans" cxnId="{60472644-04A2-4F9E-BE33-3FA7D76E4B94}">
      <dgm:prSet/>
      <dgm:spPr/>
      <dgm:t>
        <a:bodyPr/>
        <a:lstStyle/>
        <a:p>
          <a:endParaRPr lang="en-US"/>
        </a:p>
      </dgm:t>
    </dgm:pt>
    <dgm:pt modelId="{96C3FA77-01DB-488F-8868-0482048E63ED}" type="parTrans" cxnId="{60472644-04A2-4F9E-BE33-3FA7D76E4B94}">
      <dgm:prSet/>
      <dgm:spPr/>
      <dgm:t>
        <a:bodyPr/>
        <a:lstStyle/>
        <a:p>
          <a:endParaRPr lang="en-US"/>
        </a:p>
      </dgm:t>
    </dgm:pt>
    <dgm:pt modelId="{07881926-A687-4902-A476-441880DBED58}">
      <dgm:prSet phldrT="[Text]" custT="1"/>
      <dgm:spPr/>
      <dgm:t>
        <a:bodyPr/>
        <a:lstStyle/>
        <a:p>
          <a:r>
            <a:rPr lang="en-US" sz="2400">
              <a:solidFill>
                <a:srgbClr val="002060"/>
              </a:solidFill>
            </a:rPr>
            <a:t>SEC may recommend to the Commissioner:</a:t>
          </a:r>
        </a:p>
      </dgm:t>
    </dgm:pt>
    <dgm:pt modelId="{73810DC5-6C94-44BF-8718-0ED5381CE0D1}" type="sibTrans" cxnId="{0CE80318-ABD4-4D78-BE58-BE884FEC1441}">
      <dgm:prSet/>
      <dgm:spPr/>
      <dgm:t>
        <a:bodyPr/>
        <a:lstStyle/>
        <a:p>
          <a:endParaRPr lang="en-US"/>
        </a:p>
      </dgm:t>
    </dgm:pt>
    <dgm:pt modelId="{0007A618-D495-4578-93A6-C7734F2CBE8E}" type="parTrans" cxnId="{0CE80318-ABD4-4D78-BE58-BE884FEC1441}">
      <dgm:prSet/>
      <dgm:spPr/>
      <dgm:t>
        <a:bodyPr/>
        <a:lstStyle/>
        <a:p>
          <a:endParaRPr lang="en-US"/>
        </a:p>
      </dgm:t>
    </dgm:pt>
    <dgm:pt modelId="{CD8A83B6-B0BA-4BB9-AA4A-1CB596A60D83}">
      <dgm:prSet phldrT="[Text]"/>
      <dgm:spPr>
        <a:solidFill>
          <a:srgbClr val="D69662"/>
        </a:solidFill>
      </dgm:spPr>
      <dgm:t>
        <a:bodyPr/>
        <a:lstStyle/>
        <a:p>
          <a:r>
            <a:rPr lang="en-US" b="1">
              <a:solidFill>
                <a:srgbClr val="002060"/>
              </a:solidFill>
            </a:rPr>
            <a:t>Suspension</a:t>
          </a:r>
        </a:p>
      </dgm:t>
    </dgm:pt>
    <dgm:pt modelId="{0B833895-2317-4364-B36D-45D9890171D2}" type="parTrans" cxnId="{25009B52-AC66-4E2C-9BD6-BA32E997767C}">
      <dgm:prSet/>
      <dgm:spPr/>
      <dgm:t>
        <a:bodyPr/>
        <a:lstStyle/>
        <a:p>
          <a:endParaRPr lang="en-US"/>
        </a:p>
      </dgm:t>
    </dgm:pt>
    <dgm:pt modelId="{68A67DA4-EAD1-45FF-9B95-F03F73DE1155}" type="sibTrans" cxnId="{25009B52-AC66-4E2C-9BD6-BA32E997767C}">
      <dgm:prSet/>
      <dgm:spPr/>
      <dgm:t>
        <a:bodyPr/>
        <a:lstStyle/>
        <a:p>
          <a:endParaRPr lang="en-US"/>
        </a:p>
      </dgm:t>
    </dgm:pt>
    <dgm:pt modelId="{F9A2253F-FD44-43C1-96F5-EB8D29BA17CA}">
      <dgm:prSet phldrT="[Text]"/>
      <dgm:spPr>
        <a:solidFill>
          <a:srgbClr val="A1C57D"/>
        </a:solidFill>
      </dgm:spPr>
      <dgm:t>
        <a:bodyPr/>
        <a:lstStyle/>
        <a:p>
          <a:r>
            <a:rPr lang="en-US" b="1">
              <a:solidFill>
                <a:srgbClr val="002060"/>
              </a:solidFill>
            </a:rPr>
            <a:t>Removal</a:t>
          </a:r>
        </a:p>
      </dgm:t>
    </dgm:pt>
    <dgm:pt modelId="{C5D003E5-64CA-40F3-9EC1-FF66E5A9D760}" type="parTrans" cxnId="{E51E9111-EE12-457D-BF3B-747B80DC130B}">
      <dgm:prSet/>
      <dgm:spPr/>
      <dgm:t>
        <a:bodyPr/>
        <a:lstStyle/>
        <a:p>
          <a:endParaRPr lang="en-US"/>
        </a:p>
      </dgm:t>
    </dgm:pt>
    <dgm:pt modelId="{2D854797-3611-4AA9-8A67-562B4BE1979F}" type="sibTrans" cxnId="{E51E9111-EE12-457D-BF3B-747B80DC130B}">
      <dgm:prSet/>
      <dgm:spPr/>
      <dgm:t>
        <a:bodyPr/>
        <a:lstStyle/>
        <a:p>
          <a:endParaRPr lang="en-US"/>
        </a:p>
      </dgm:t>
    </dgm:pt>
    <dgm:pt modelId="{190FC415-FA58-4141-BD4F-0442FD93C099}">
      <dgm:prSet phldrT="[Text]" custT="1"/>
      <dgm:spPr>
        <a:solidFill>
          <a:srgbClr val="FFC000"/>
        </a:solidFill>
      </dgm:spPr>
      <dgm:t>
        <a:bodyPr/>
        <a:lstStyle/>
        <a:p>
          <a:r>
            <a:rPr lang="en-US" sz="1800" b="1">
              <a:solidFill>
                <a:srgbClr val="002060"/>
              </a:solidFill>
            </a:rPr>
            <a:t>Rebuke by Commissioner</a:t>
          </a:r>
        </a:p>
      </dgm:t>
    </dgm:pt>
    <dgm:pt modelId="{7E03CA88-A761-47FA-982E-DC0601CBE320}" type="parTrans" cxnId="{2D046959-619A-4661-91CC-D02D822AD892}">
      <dgm:prSet/>
      <dgm:spPr/>
      <dgm:t>
        <a:bodyPr/>
        <a:lstStyle/>
        <a:p>
          <a:endParaRPr lang="en-US"/>
        </a:p>
      </dgm:t>
    </dgm:pt>
    <dgm:pt modelId="{BEFC4863-C462-43F9-A404-F09632BD97A7}" type="sibTrans" cxnId="{2D046959-619A-4661-91CC-D02D822AD892}">
      <dgm:prSet/>
      <dgm:spPr/>
      <dgm:t>
        <a:bodyPr/>
        <a:lstStyle/>
        <a:p>
          <a:endParaRPr lang="en-US"/>
        </a:p>
      </dgm:t>
    </dgm:pt>
    <dgm:pt modelId="{0D658C01-3889-4518-B30D-65063CBF1A2A}">
      <dgm:prSet phldrT="[Text]" custT="1"/>
      <dgm:spPr>
        <a:solidFill>
          <a:schemeClr val="accent1">
            <a:lumMod val="90000"/>
          </a:schemeClr>
        </a:solidFill>
      </dgm:spPr>
      <dgm:t>
        <a:bodyPr/>
        <a:lstStyle/>
        <a:p>
          <a:r>
            <a:rPr lang="en-US" sz="1800" b="1" dirty="0">
              <a:solidFill>
                <a:srgbClr val="002060"/>
              </a:solidFill>
            </a:rPr>
            <a:t>Formal disapproval by Commissioner publicized by adoption of resolution</a:t>
          </a:r>
        </a:p>
      </dgm:t>
    </dgm:pt>
    <dgm:pt modelId="{E6CD5C7C-0903-4F03-8671-C8206EC7FAE5}" type="parTrans" cxnId="{79DBE7D4-796F-44CE-9FF5-596449A44D18}">
      <dgm:prSet/>
      <dgm:spPr/>
      <dgm:t>
        <a:bodyPr/>
        <a:lstStyle/>
        <a:p>
          <a:endParaRPr lang="en-US"/>
        </a:p>
      </dgm:t>
    </dgm:pt>
    <dgm:pt modelId="{9D87CD2D-E488-4E77-810F-755665FD7720}" type="sibTrans" cxnId="{79DBE7D4-796F-44CE-9FF5-596449A44D18}">
      <dgm:prSet/>
      <dgm:spPr/>
      <dgm:t>
        <a:bodyPr/>
        <a:lstStyle/>
        <a:p>
          <a:endParaRPr lang="en-US"/>
        </a:p>
      </dgm:t>
    </dgm:pt>
    <dgm:pt modelId="{0BBA3E06-0FCE-4B3E-8672-2F36CB564CB5}">
      <dgm:prSet phldrT="[Text]" custT="1"/>
      <dgm:spPr>
        <a:solidFill>
          <a:srgbClr val="A1C57D"/>
        </a:solidFill>
      </dgm:spPr>
      <dgm:t>
        <a:bodyPr/>
        <a:lstStyle/>
        <a:p>
          <a:r>
            <a:rPr lang="en-US" sz="1800" b="1">
              <a:solidFill>
                <a:srgbClr val="002060"/>
              </a:solidFill>
            </a:rPr>
            <a:t>Removal from office for remaining length of term</a:t>
          </a:r>
        </a:p>
      </dgm:t>
    </dgm:pt>
    <dgm:pt modelId="{58F87A90-7C8E-44F4-BC4E-B99EEDBA0E26}" type="parTrans" cxnId="{6EC94407-9235-4F72-813F-E7890F6CB754}">
      <dgm:prSet/>
      <dgm:spPr/>
      <dgm:t>
        <a:bodyPr/>
        <a:lstStyle/>
        <a:p>
          <a:endParaRPr lang="en-US"/>
        </a:p>
      </dgm:t>
    </dgm:pt>
    <dgm:pt modelId="{B844B391-1D11-46EA-BA36-B2BEA8820D78}" type="sibTrans" cxnId="{6EC94407-9235-4F72-813F-E7890F6CB754}">
      <dgm:prSet/>
      <dgm:spPr/>
      <dgm:t>
        <a:bodyPr/>
        <a:lstStyle/>
        <a:p>
          <a:endParaRPr lang="en-US"/>
        </a:p>
      </dgm:t>
    </dgm:pt>
    <dgm:pt modelId="{6618532B-52A9-42AE-AEE5-04098569CC5D}">
      <dgm:prSet phldrT="[Text]" custT="1"/>
      <dgm:spPr>
        <a:solidFill>
          <a:srgbClr val="D69662"/>
        </a:solidFill>
      </dgm:spPr>
      <dgm:t>
        <a:bodyPr/>
        <a:lstStyle/>
        <a:p>
          <a:r>
            <a:rPr lang="en-US" sz="1800" b="1">
              <a:solidFill>
                <a:srgbClr val="002060"/>
              </a:solidFill>
            </a:rPr>
            <a:t>Length recommended by SEC and decided by commissioner; formal resolution</a:t>
          </a:r>
        </a:p>
      </dgm:t>
    </dgm:pt>
    <dgm:pt modelId="{70EAD904-91A7-4073-884C-798B969EF747}" type="parTrans" cxnId="{15A54BB5-942F-4FBD-A1D1-FF03831D34A2}">
      <dgm:prSet/>
      <dgm:spPr/>
      <dgm:t>
        <a:bodyPr/>
        <a:lstStyle/>
        <a:p>
          <a:endParaRPr lang="en-US"/>
        </a:p>
      </dgm:t>
    </dgm:pt>
    <dgm:pt modelId="{BF27F702-C1B2-4CAE-AB7D-9B06D77F55E8}" type="sibTrans" cxnId="{15A54BB5-942F-4FBD-A1D1-FF03831D34A2}">
      <dgm:prSet/>
      <dgm:spPr/>
      <dgm:t>
        <a:bodyPr/>
        <a:lstStyle/>
        <a:p>
          <a:endParaRPr lang="en-US"/>
        </a:p>
      </dgm:t>
    </dgm:pt>
    <dgm:pt modelId="{94337C74-AD03-4269-ADBD-ED9E96D26644}" type="pres">
      <dgm:prSet presAssocID="{0DCC59D3-FB69-4957-9B0F-1A71B8550C42}" presName="Name0" presStyleCnt="0">
        <dgm:presLayoutVars>
          <dgm:chPref val="1"/>
          <dgm:dir/>
          <dgm:animOne val="branch"/>
          <dgm:animLvl val="lvl"/>
          <dgm:resizeHandles/>
        </dgm:presLayoutVars>
      </dgm:prSet>
      <dgm:spPr/>
    </dgm:pt>
    <dgm:pt modelId="{64AFFC88-0647-4C46-965C-8D87D678B7B8}" type="pres">
      <dgm:prSet presAssocID="{0A406D4D-64A8-43AE-B715-E099C575D51C}" presName="vertOne" presStyleCnt="0"/>
      <dgm:spPr/>
    </dgm:pt>
    <dgm:pt modelId="{B0D8A048-2CAE-4C2E-BFCE-A3BE5D699780}" type="pres">
      <dgm:prSet presAssocID="{0A406D4D-64A8-43AE-B715-E099C575D51C}" presName="txOne" presStyleLbl="node0" presStyleIdx="0" presStyleCnt="1" custScaleY="27636" custLinFactNeighborX="-28562" custLinFactNeighborY="-88344">
        <dgm:presLayoutVars>
          <dgm:chPref val="3"/>
        </dgm:presLayoutVars>
      </dgm:prSet>
      <dgm:spPr/>
    </dgm:pt>
    <dgm:pt modelId="{E809BAA0-AF43-48B7-8705-37B55692318C}" type="pres">
      <dgm:prSet presAssocID="{0A406D4D-64A8-43AE-B715-E099C575D51C}" presName="parTransOne" presStyleCnt="0"/>
      <dgm:spPr/>
    </dgm:pt>
    <dgm:pt modelId="{69ACE5DD-C999-435D-A3FC-8B9DEE6E14BD}" type="pres">
      <dgm:prSet presAssocID="{0A406D4D-64A8-43AE-B715-E099C575D51C}" presName="horzOne" presStyleCnt="0"/>
      <dgm:spPr/>
    </dgm:pt>
    <dgm:pt modelId="{A54C961D-0A44-4294-BC58-6B4B8E991523}" type="pres">
      <dgm:prSet presAssocID="{07881926-A687-4902-A476-441880DBED58}" presName="vertTwo" presStyleCnt="0"/>
      <dgm:spPr/>
    </dgm:pt>
    <dgm:pt modelId="{E4152409-0458-472F-B6AF-BA139E065D85}" type="pres">
      <dgm:prSet presAssocID="{07881926-A687-4902-A476-441880DBED58}" presName="txTwo" presStyleLbl="node2" presStyleIdx="0" presStyleCnt="1" custScaleY="17456">
        <dgm:presLayoutVars>
          <dgm:chPref val="3"/>
        </dgm:presLayoutVars>
      </dgm:prSet>
      <dgm:spPr/>
    </dgm:pt>
    <dgm:pt modelId="{9557D7CF-DED5-4A82-8D8A-F1A6C282930C}" type="pres">
      <dgm:prSet presAssocID="{07881926-A687-4902-A476-441880DBED58}" presName="parTransTwo" presStyleCnt="0"/>
      <dgm:spPr/>
    </dgm:pt>
    <dgm:pt modelId="{77EC2291-2E4E-4FC6-80B3-E4F37109CBBD}" type="pres">
      <dgm:prSet presAssocID="{07881926-A687-4902-A476-441880DBED58}" presName="horzTwo" presStyleCnt="0"/>
      <dgm:spPr/>
    </dgm:pt>
    <dgm:pt modelId="{6DFA82D5-1F9A-4BE9-B9DF-301E18289602}" type="pres">
      <dgm:prSet presAssocID="{9FC4FF45-330E-4B76-8A32-69E464848EBC}" presName="vertThree" presStyleCnt="0"/>
      <dgm:spPr/>
    </dgm:pt>
    <dgm:pt modelId="{6A402C3F-DF42-4EC9-9380-6282FF658FAB}" type="pres">
      <dgm:prSet presAssocID="{9FC4FF45-330E-4B76-8A32-69E464848EBC}" presName="txThree" presStyleLbl="node3" presStyleIdx="0" presStyleCnt="4" custScaleY="34601">
        <dgm:presLayoutVars>
          <dgm:chPref val="3"/>
        </dgm:presLayoutVars>
      </dgm:prSet>
      <dgm:spPr/>
    </dgm:pt>
    <dgm:pt modelId="{5DDF5BA9-5BF2-4A24-9B7A-14EB85EC7CAF}" type="pres">
      <dgm:prSet presAssocID="{9FC4FF45-330E-4B76-8A32-69E464848EBC}" presName="parTransThree" presStyleCnt="0"/>
      <dgm:spPr/>
    </dgm:pt>
    <dgm:pt modelId="{B42C5A8F-E2CB-465E-9BFF-8463818A5285}" type="pres">
      <dgm:prSet presAssocID="{9FC4FF45-330E-4B76-8A32-69E464848EBC}" presName="horzThree" presStyleCnt="0"/>
      <dgm:spPr/>
    </dgm:pt>
    <dgm:pt modelId="{370C6A7A-9F80-4192-A51D-0D052C8AB0BC}" type="pres">
      <dgm:prSet presAssocID="{190FC415-FA58-4141-BD4F-0442FD93C099}" presName="vertFour" presStyleCnt="0">
        <dgm:presLayoutVars>
          <dgm:chPref val="3"/>
        </dgm:presLayoutVars>
      </dgm:prSet>
      <dgm:spPr/>
    </dgm:pt>
    <dgm:pt modelId="{E07399AC-5A59-407E-B7F8-741F1EECFFD5}" type="pres">
      <dgm:prSet presAssocID="{190FC415-FA58-4141-BD4F-0442FD93C099}" presName="txFour" presStyleLbl="node4" presStyleIdx="0" presStyleCnt="4">
        <dgm:presLayoutVars>
          <dgm:chPref val="3"/>
        </dgm:presLayoutVars>
      </dgm:prSet>
      <dgm:spPr/>
    </dgm:pt>
    <dgm:pt modelId="{A8C89DC8-130D-43D2-B910-793906547584}" type="pres">
      <dgm:prSet presAssocID="{190FC415-FA58-4141-BD4F-0442FD93C099}" presName="horzFour" presStyleCnt="0"/>
      <dgm:spPr/>
    </dgm:pt>
    <dgm:pt modelId="{0DABBECE-99AB-4EA6-AE36-ED5747097223}" type="pres">
      <dgm:prSet presAssocID="{3966B856-FE5D-4316-99C0-FA6852D8EAC2}" presName="sibSpaceThree" presStyleCnt="0"/>
      <dgm:spPr/>
    </dgm:pt>
    <dgm:pt modelId="{50819297-1872-473C-9C27-56EFFC912369}" type="pres">
      <dgm:prSet presAssocID="{CBD0C533-4CD8-4417-9958-1147A3458886}" presName="vertThree" presStyleCnt="0"/>
      <dgm:spPr/>
    </dgm:pt>
    <dgm:pt modelId="{376175D9-1FAE-46E0-9457-671E4BC2D00E}" type="pres">
      <dgm:prSet presAssocID="{CBD0C533-4CD8-4417-9958-1147A3458886}" presName="txThree" presStyleLbl="node3" presStyleIdx="1" presStyleCnt="4" custScaleY="34601">
        <dgm:presLayoutVars>
          <dgm:chPref val="3"/>
        </dgm:presLayoutVars>
      </dgm:prSet>
      <dgm:spPr/>
    </dgm:pt>
    <dgm:pt modelId="{E03138DC-8FEA-446A-B476-B151F20CECE8}" type="pres">
      <dgm:prSet presAssocID="{CBD0C533-4CD8-4417-9958-1147A3458886}" presName="parTransThree" presStyleCnt="0"/>
      <dgm:spPr/>
    </dgm:pt>
    <dgm:pt modelId="{72DCB0D0-29E5-459B-B8AF-F1A8A285CC59}" type="pres">
      <dgm:prSet presAssocID="{CBD0C533-4CD8-4417-9958-1147A3458886}" presName="horzThree" presStyleCnt="0"/>
      <dgm:spPr/>
    </dgm:pt>
    <dgm:pt modelId="{D240360A-867D-416F-A9DD-D8FC2BF68381}" type="pres">
      <dgm:prSet presAssocID="{0D658C01-3889-4518-B30D-65063CBF1A2A}" presName="vertFour" presStyleCnt="0">
        <dgm:presLayoutVars>
          <dgm:chPref val="3"/>
        </dgm:presLayoutVars>
      </dgm:prSet>
      <dgm:spPr/>
    </dgm:pt>
    <dgm:pt modelId="{B8D6E706-AD62-48E5-B5AA-2A28D9856530}" type="pres">
      <dgm:prSet presAssocID="{0D658C01-3889-4518-B30D-65063CBF1A2A}" presName="txFour" presStyleLbl="node4" presStyleIdx="1" presStyleCnt="4">
        <dgm:presLayoutVars>
          <dgm:chPref val="3"/>
        </dgm:presLayoutVars>
      </dgm:prSet>
      <dgm:spPr/>
    </dgm:pt>
    <dgm:pt modelId="{4FF6406C-FD60-49F7-A34A-08AB5C6A77E0}" type="pres">
      <dgm:prSet presAssocID="{0D658C01-3889-4518-B30D-65063CBF1A2A}" presName="horzFour" presStyleCnt="0"/>
      <dgm:spPr/>
    </dgm:pt>
    <dgm:pt modelId="{61841639-96F2-4B33-98C8-A05BB271A894}" type="pres">
      <dgm:prSet presAssocID="{4F928AE5-42D4-4DDF-9BBB-D04C2C7C5B52}" presName="sibSpaceThree" presStyleCnt="0"/>
      <dgm:spPr/>
    </dgm:pt>
    <dgm:pt modelId="{A12E0443-B11E-4F3A-AAE2-02E0B4B9DC54}" type="pres">
      <dgm:prSet presAssocID="{CD8A83B6-B0BA-4BB9-AA4A-1CB596A60D83}" presName="vertThree" presStyleCnt="0"/>
      <dgm:spPr/>
    </dgm:pt>
    <dgm:pt modelId="{39277F55-3893-485B-93C2-A813A9373E13}" type="pres">
      <dgm:prSet presAssocID="{CD8A83B6-B0BA-4BB9-AA4A-1CB596A60D83}" presName="txThree" presStyleLbl="node3" presStyleIdx="2" presStyleCnt="4" custScaleY="34601">
        <dgm:presLayoutVars>
          <dgm:chPref val="3"/>
        </dgm:presLayoutVars>
      </dgm:prSet>
      <dgm:spPr/>
    </dgm:pt>
    <dgm:pt modelId="{980CC8E4-6C19-4AA8-AB7E-4FFDDBF4A2F6}" type="pres">
      <dgm:prSet presAssocID="{CD8A83B6-B0BA-4BB9-AA4A-1CB596A60D83}" presName="parTransThree" presStyleCnt="0"/>
      <dgm:spPr/>
    </dgm:pt>
    <dgm:pt modelId="{7D47E9F5-0C53-4A39-BDB7-D011336A8814}" type="pres">
      <dgm:prSet presAssocID="{CD8A83B6-B0BA-4BB9-AA4A-1CB596A60D83}" presName="horzThree" presStyleCnt="0"/>
      <dgm:spPr/>
    </dgm:pt>
    <dgm:pt modelId="{B96AE8E1-7FEA-465A-B586-8DF8E61DB3DA}" type="pres">
      <dgm:prSet presAssocID="{6618532B-52A9-42AE-AEE5-04098569CC5D}" presName="vertFour" presStyleCnt="0">
        <dgm:presLayoutVars>
          <dgm:chPref val="3"/>
        </dgm:presLayoutVars>
      </dgm:prSet>
      <dgm:spPr/>
    </dgm:pt>
    <dgm:pt modelId="{1C6799BE-427B-4918-885C-F6F5F7A5D3DA}" type="pres">
      <dgm:prSet presAssocID="{6618532B-52A9-42AE-AEE5-04098569CC5D}" presName="txFour" presStyleLbl="node4" presStyleIdx="2" presStyleCnt="4">
        <dgm:presLayoutVars>
          <dgm:chPref val="3"/>
        </dgm:presLayoutVars>
      </dgm:prSet>
      <dgm:spPr/>
    </dgm:pt>
    <dgm:pt modelId="{75E61C36-9A3B-4900-AE47-0FD92AE0DABE}" type="pres">
      <dgm:prSet presAssocID="{6618532B-52A9-42AE-AEE5-04098569CC5D}" presName="horzFour" presStyleCnt="0"/>
      <dgm:spPr/>
    </dgm:pt>
    <dgm:pt modelId="{7AC20219-A82A-405A-BEF0-A6FFB15C3E9E}" type="pres">
      <dgm:prSet presAssocID="{68A67DA4-EAD1-45FF-9B95-F03F73DE1155}" presName="sibSpaceThree" presStyleCnt="0"/>
      <dgm:spPr/>
    </dgm:pt>
    <dgm:pt modelId="{0A4842B8-56A8-43AE-9A73-EE61DB365652}" type="pres">
      <dgm:prSet presAssocID="{F9A2253F-FD44-43C1-96F5-EB8D29BA17CA}" presName="vertThree" presStyleCnt="0"/>
      <dgm:spPr/>
    </dgm:pt>
    <dgm:pt modelId="{7E34B9EB-2910-4890-8A9D-D727FA098A5A}" type="pres">
      <dgm:prSet presAssocID="{F9A2253F-FD44-43C1-96F5-EB8D29BA17CA}" presName="txThree" presStyleLbl="node3" presStyleIdx="3" presStyleCnt="4" custScaleY="34601">
        <dgm:presLayoutVars>
          <dgm:chPref val="3"/>
        </dgm:presLayoutVars>
      </dgm:prSet>
      <dgm:spPr/>
    </dgm:pt>
    <dgm:pt modelId="{A96D5F8F-26A6-4DCD-B27F-7921DADE67A7}" type="pres">
      <dgm:prSet presAssocID="{F9A2253F-FD44-43C1-96F5-EB8D29BA17CA}" presName="parTransThree" presStyleCnt="0"/>
      <dgm:spPr/>
    </dgm:pt>
    <dgm:pt modelId="{9C530673-55C3-45F0-831A-A42ADA2B4D37}" type="pres">
      <dgm:prSet presAssocID="{F9A2253F-FD44-43C1-96F5-EB8D29BA17CA}" presName="horzThree" presStyleCnt="0"/>
      <dgm:spPr/>
    </dgm:pt>
    <dgm:pt modelId="{43DE5EBB-39A2-4B2A-8558-3CECD0A0C8A8}" type="pres">
      <dgm:prSet presAssocID="{0BBA3E06-0FCE-4B3E-8672-2F36CB564CB5}" presName="vertFour" presStyleCnt="0">
        <dgm:presLayoutVars>
          <dgm:chPref val="3"/>
        </dgm:presLayoutVars>
      </dgm:prSet>
      <dgm:spPr/>
    </dgm:pt>
    <dgm:pt modelId="{06B622BE-C4C5-40F5-B615-F7CEBBF0A5F8}" type="pres">
      <dgm:prSet presAssocID="{0BBA3E06-0FCE-4B3E-8672-2F36CB564CB5}" presName="txFour" presStyleLbl="node4" presStyleIdx="3" presStyleCnt="4">
        <dgm:presLayoutVars>
          <dgm:chPref val="3"/>
        </dgm:presLayoutVars>
      </dgm:prSet>
      <dgm:spPr/>
    </dgm:pt>
    <dgm:pt modelId="{A43BF3EE-CB39-42F6-975A-435345EB2154}" type="pres">
      <dgm:prSet presAssocID="{0BBA3E06-0FCE-4B3E-8672-2F36CB564CB5}" presName="horzFour" presStyleCnt="0"/>
      <dgm:spPr/>
    </dgm:pt>
  </dgm:ptLst>
  <dgm:cxnLst>
    <dgm:cxn modelId="{6EC94407-9235-4F72-813F-E7890F6CB754}" srcId="{F9A2253F-FD44-43C1-96F5-EB8D29BA17CA}" destId="{0BBA3E06-0FCE-4B3E-8672-2F36CB564CB5}" srcOrd="0" destOrd="0" parTransId="{58F87A90-7C8E-44F4-BC4E-B99EEDBA0E26}" sibTransId="{B844B391-1D11-46EA-BA36-B2BEA8820D78}"/>
    <dgm:cxn modelId="{858E6E0E-2678-427C-9000-FDF2FDBE9350}" srcId="{0DCC59D3-FB69-4957-9B0F-1A71B8550C42}" destId="{0A406D4D-64A8-43AE-B715-E099C575D51C}" srcOrd="0" destOrd="0" parTransId="{E4CA6B14-7DA3-4E97-B31A-0F125CF2BD74}" sibTransId="{0DAFB9E8-6DD4-4E0E-B93E-C5E91120E696}"/>
    <dgm:cxn modelId="{E51E9111-EE12-457D-BF3B-747B80DC130B}" srcId="{07881926-A687-4902-A476-441880DBED58}" destId="{F9A2253F-FD44-43C1-96F5-EB8D29BA17CA}" srcOrd="3" destOrd="0" parTransId="{C5D003E5-64CA-40F3-9EC1-FF66E5A9D760}" sibTransId="{2D854797-3611-4AA9-8A67-562B4BE1979F}"/>
    <dgm:cxn modelId="{0CE80318-ABD4-4D78-BE58-BE884FEC1441}" srcId="{0A406D4D-64A8-43AE-B715-E099C575D51C}" destId="{07881926-A687-4902-A476-441880DBED58}" srcOrd="0" destOrd="0" parTransId="{0007A618-D495-4578-93A6-C7734F2CBE8E}" sibTransId="{73810DC5-6C94-44BF-8718-0ED5381CE0D1}"/>
    <dgm:cxn modelId="{27435C28-7927-43BD-88B4-0E8898E84805}" type="presOf" srcId="{0DCC59D3-FB69-4957-9B0F-1A71B8550C42}" destId="{94337C74-AD03-4269-ADBD-ED9E96D26644}" srcOrd="0" destOrd="0" presId="urn:microsoft.com/office/officeart/2005/8/layout/hierarchy4"/>
    <dgm:cxn modelId="{60472644-04A2-4F9E-BE33-3FA7D76E4B94}" srcId="{07881926-A687-4902-A476-441880DBED58}" destId="{9FC4FF45-330E-4B76-8A32-69E464848EBC}" srcOrd="0" destOrd="0" parTransId="{96C3FA77-01DB-488F-8868-0482048E63ED}" sibTransId="{3966B856-FE5D-4316-99C0-FA6852D8EAC2}"/>
    <dgm:cxn modelId="{6969B045-BB70-4735-B580-1F5E20EEC4EF}" type="presOf" srcId="{CD8A83B6-B0BA-4BB9-AA4A-1CB596A60D83}" destId="{39277F55-3893-485B-93C2-A813A9373E13}" srcOrd="0" destOrd="0" presId="urn:microsoft.com/office/officeart/2005/8/layout/hierarchy4"/>
    <dgm:cxn modelId="{B094DC6A-EDB2-414B-9FFC-F7940E51F461}" type="presOf" srcId="{6618532B-52A9-42AE-AEE5-04098569CC5D}" destId="{1C6799BE-427B-4918-885C-F6F5F7A5D3DA}" srcOrd="0" destOrd="0" presId="urn:microsoft.com/office/officeart/2005/8/layout/hierarchy4"/>
    <dgm:cxn modelId="{1E98976B-E06D-4016-BEC8-64F8D269B654}" type="presOf" srcId="{0A406D4D-64A8-43AE-B715-E099C575D51C}" destId="{B0D8A048-2CAE-4C2E-BFCE-A3BE5D699780}" srcOrd="0" destOrd="0" presId="urn:microsoft.com/office/officeart/2005/8/layout/hierarchy4"/>
    <dgm:cxn modelId="{94D8934F-9AED-4859-B5DA-3F02767C392A}" type="presOf" srcId="{CBD0C533-4CD8-4417-9958-1147A3458886}" destId="{376175D9-1FAE-46E0-9457-671E4BC2D00E}" srcOrd="0" destOrd="0" presId="urn:microsoft.com/office/officeart/2005/8/layout/hierarchy4"/>
    <dgm:cxn modelId="{25009B52-AC66-4E2C-9BD6-BA32E997767C}" srcId="{07881926-A687-4902-A476-441880DBED58}" destId="{CD8A83B6-B0BA-4BB9-AA4A-1CB596A60D83}" srcOrd="2" destOrd="0" parTransId="{0B833895-2317-4364-B36D-45D9890171D2}" sibTransId="{68A67DA4-EAD1-45FF-9B95-F03F73DE1155}"/>
    <dgm:cxn modelId="{2D046959-619A-4661-91CC-D02D822AD892}" srcId="{9FC4FF45-330E-4B76-8A32-69E464848EBC}" destId="{190FC415-FA58-4141-BD4F-0442FD93C099}" srcOrd="0" destOrd="0" parTransId="{7E03CA88-A761-47FA-982E-DC0601CBE320}" sibTransId="{BEFC4863-C462-43F9-A404-F09632BD97A7}"/>
    <dgm:cxn modelId="{65B99C87-E118-4F77-8FDC-7AA277DE3778}" type="presOf" srcId="{07881926-A687-4902-A476-441880DBED58}" destId="{E4152409-0458-472F-B6AF-BA139E065D85}" srcOrd="0" destOrd="0" presId="urn:microsoft.com/office/officeart/2005/8/layout/hierarchy4"/>
    <dgm:cxn modelId="{20FCE689-8B8D-4E8E-8913-46E482ED49FF}" type="presOf" srcId="{9FC4FF45-330E-4B76-8A32-69E464848EBC}" destId="{6A402C3F-DF42-4EC9-9380-6282FF658FAB}" srcOrd="0" destOrd="0" presId="urn:microsoft.com/office/officeart/2005/8/layout/hierarchy4"/>
    <dgm:cxn modelId="{F643AF8C-4E1D-4DBC-B1C5-9578A2E57F02}" type="presOf" srcId="{0BBA3E06-0FCE-4B3E-8672-2F36CB564CB5}" destId="{06B622BE-C4C5-40F5-B615-F7CEBBF0A5F8}" srcOrd="0" destOrd="0" presId="urn:microsoft.com/office/officeart/2005/8/layout/hierarchy4"/>
    <dgm:cxn modelId="{8EB72F8E-2A52-48A7-9F65-88706DE7FC57}" type="presOf" srcId="{0D658C01-3889-4518-B30D-65063CBF1A2A}" destId="{B8D6E706-AD62-48E5-B5AA-2A28D9856530}" srcOrd="0" destOrd="0" presId="urn:microsoft.com/office/officeart/2005/8/layout/hierarchy4"/>
    <dgm:cxn modelId="{14EE8C90-4D6C-49F3-852D-3F9880CA1AD4}" srcId="{07881926-A687-4902-A476-441880DBED58}" destId="{CBD0C533-4CD8-4417-9958-1147A3458886}" srcOrd="1" destOrd="0" parTransId="{2C600BDF-76CD-4338-9901-5695BDB35446}" sibTransId="{4F928AE5-42D4-4DDF-9BBB-D04C2C7C5B52}"/>
    <dgm:cxn modelId="{15A54BB5-942F-4FBD-A1D1-FF03831D34A2}" srcId="{CD8A83B6-B0BA-4BB9-AA4A-1CB596A60D83}" destId="{6618532B-52A9-42AE-AEE5-04098569CC5D}" srcOrd="0" destOrd="0" parTransId="{70EAD904-91A7-4073-884C-798B969EF747}" sibTransId="{BF27F702-C1B2-4CAE-AB7D-9B06D77F55E8}"/>
    <dgm:cxn modelId="{24C396C0-D75D-4980-9C7C-001E55E04D34}" type="presOf" srcId="{190FC415-FA58-4141-BD4F-0442FD93C099}" destId="{E07399AC-5A59-407E-B7F8-741F1EECFFD5}" srcOrd="0" destOrd="0" presId="urn:microsoft.com/office/officeart/2005/8/layout/hierarchy4"/>
    <dgm:cxn modelId="{79DBE7D4-796F-44CE-9FF5-596449A44D18}" srcId="{CBD0C533-4CD8-4417-9958-1147A3458886}" destId="{0D658C01-3889-4518-B30D-65063CBF1A2A}" srcOrd="0" destOrd="0" parTransId="{E6CD5C7C-0903-4F03-8671-C8206EC7FAE5}" sibTransId="{9D87CD2D-E488-4E77-810F-755665FD7720}"/>
    <dgm:cxn modelId="{B8C81DF6-BC5A-4B08-844C-952658362B8D}" type="presOf" srcId="{F9A2253F-FD44-43C1-96F5-EB8D29BA17CA}" destId="{7E34B9EB-2910-4890-8A9D-D727FA098A5A}" srcOrd="0" destOrd="0" presId="urn:microsoft.com/office/officeart/2005/8/layout/hierarchy4"/>
    <dgm:cxn modelId="{CED6E38B-39A4-4E2A-8E4E-7CD42D3FF3B0}" type="presParOf" srcId="{94337C74-AD03-4269-ADBD-ED9E96D26644}" destId="{64AFFC88-0647-4C46-965C-8D87D678B7B8}" srcOrd="0" destOrd="0" presId="urn:microsoft.com/office/officeart/2005/8/layout/hierarchy4"/>
    <dgm:cxn modelId="{EC297F60-87E2-42A0-B8ED-F86436296113}" type="presParOf" srcId="{64AFFC88-0647-4C46-965C-8D87D678B7B8}" destId="{B0D8A048-2CAE-4C2E-BFCE-A3BE5D699780}" srcOrd="0" destOrd="0" presId="urn:microsoft.com/office/officeart/2005/8/layout/hierarchy4"/>
    <dgm:cxn modelId="{875DE8CC-E1C3-4706-A36C-2B68E9699D75}" type="presParOf" srcId="{64AFFC88-0647-4C46-965C-8D87D678B7B8}" destId="{E809BAA0-AF43-48B7-8705-37B55692318C}" srcOrd="1" destOrd="0" presId="urn:microsoft.com/office/officeart/2005/8/layout/hierarchy4"/>
    <dgm:cxn modelId="{71331B83-48FB-474C-B6B7-A201F4A6BDB1}" type="presParOf" srcId="{64AFFC88-0647-4C46-965C-8D87D678B7B8}" destId="{69ACE5DD-C999-435D-A3FC-8B9DEE6E14BD}" srcOrd="2" destOrd="0" presId="urn:microsoft.com/office/officeart/2005/8/layout/hierarchy4"/>
    <dgm:cxn modelId="{20135686-AD4D-4A67-B5B0-B84268B2BAA1}" type="presParOf" srcId="{69ACE5DD-C999-435D-A3FC-8B9DEE6E14BD}" destId="{A54C961D-0A44-4294-BC58-6B4B8E991523}" srcOrd="0" destOrd="0" presId="urn:microsoft.com/office/officeart/2005/8/layout/hierarchy4"/>
    <dgm:cxn modelId="{3044AD58-F21C-4CC2-9910-298B5FA479C6}" type="presParOf" srcId="{A54C961D-0A44-4294-BC58-6B4B8E991523}" destId="{E4152409-0458-472F-B6AF-BA139E065D85}" srcOrd="0" destOrd="0" presId="urn:microsoft.com/office/officeart/2005/8/layout/hierarchy4"/>
    <dgm:cxn modelId="{B5D57AF8-DED8-4FE2-A010-19337FC4441C}" type="presParOf" srcId="{A54C961D-0A44-4294-BC58-6B4B8E991523}" destId="{9557D7CF-DED5-4A82-8D8A-F1A6C282930C}" srcOrd="1" destOrd="0" presId="urn:microsoft.com/office/officeart/2005/8/layout/hierarchy4"/>
    <dgm:cxn modelId="{524021BF-9FA4-4862-A843-97D79E4FEE0E}" type="presParOf" srcId="{A54C961D-0A44-4294-BC58-6B4B8E991523}" destId="{77EC2291-2E4E-4FC6-80B3-E4F37109CBBD}" srcOrd="2" destOrd="0" presId="urn:microsoft.com/office/officeart/2005/8/layout/hierarchy4"/>
    <dgm:cxn modelId="{FDD7E15F-7712-4C1B-A2CA-F4C703AA7130}" type="presParOf" srcId="{77EC2291-2E4E-4FC6-80B3-E4F37109CBBD}" destId="{6DFA82D5-1F9A-4BE9-B9DF-301E18289602}" srcOrd="0" destOrd="0" presId="urn:microsoft.com/office/officeart/2005/8/layout/hierarchy4"/>
    <dgm:cxn modelId="{5E8B470D-1FDC-4B11-804C-B78358E9B191}" type="presParOf" srcId="{6DFA82D5-1F9A-4BE9-B9DF-301E18289602}" destId="{6A402C3F-DF42-4EC9-9380-6282FF658FAB}" srcOrd="0" destOrd="0" presId="urn:microsoft.com/office/officeart/2005/8/layout/hierarchy4"/>
    <dgm:cxn modelId="{BE07F8B3-F25B-47F6-A234-0A547E759A08}" type="presParOf" srcId="{6DFA82D5-1F9A-4BE9-B9DF-301E18289602}" destId="{5DDF5BA9-5BF2-4A24-9B7A-14EB85EC7CAF}" srcOrd="1" destOrd="0" presId="urn:microsoft.com/office/officeart/2005/8/layout/hierarchy4"/>
    <dgm:cxn modelId="{4C43EB52-EC57-458A-B9F0-0BC6D9423F60}" type="presParOf" srcId="{6DFA82D5-1F9A-4BE9-B9DF-301E18289602}" destId="{B42C5A8F-E2CB-465E-9BFF-8463818A5285}" srcOrd="2" destOrd="0" presId="urn:microsoft.com/office/officeart/2005/8/layout/hierarchy4"/>
    <dgm:cxn modelId="{DB8765BE-C5BD-412C-95E1-628C2B1DCDB7}" type="presParOf" srcId="{B42C5A8F-E2CB-465E-9BFF-8463818A5285}" destId="{370C6A7A-9F80-4192-A51D-0D052C8AB0BC}" srcOrd="0" destOrd="0" presId="urn:microsoft.com/office/officeart/2005/8/layout/hierarchy4"/>
    <dgm:cxn modelId="{A01FFF4E-B809-4434-A8A0-E919295177E7}" type="presParOf" srcId="{370C6A7A-9F80-4192-A51D-0D052C8AB0BC}" destId="{E07399AC-5A59-407E-B7F8-741F1EECFFD5}" srcOrd="0" destOrd="0" presId="urn:microsoft.com/office/officeart/2005/8/layout/hierarchy4"/>
    <dgm:cxn modelId="{CC7CF7B8-D604-44F5-9889-7C67F0FEC494}" type="presParOf" srcId="{370C6A7A-9F80-4192-A51D-0D052C8AB0BC}" destId="{A8C89DC8-130D-43D2-B910-793906547584}" srcOrd="1" destOrd="0" presId="urn:microsoft.com/office/officeart/2005/8/layout/hierarchy4"/>
    <dgm:cxn modelId="{CAD9B407-16F3-4F70-8529-40D217EAFF41}" type="presParOf" srcId="{77EC2291-2E4E-4FC6-80B3-E4F37109CBBD}" destId="{0DABBECE-99AB-4EA6-AE36-ED5747097223}" srcOrd="1" destOrd="0" presId="urn:microsoft.com/office/officeart/2005/8/layout/hierarchy4"/>
    <dgm:cxn modelId="{884E2D60-CEB2-4DFA-882C-86D5948DF761}" type="presParOf" srcId="{77EC2291-2E4E-4FC6-80B3-E4F37109CBBD}" destId="{50819297-1872-473C-9C27-56EFFC912369}" srcOrd="2" destOrd="0" presId="urn:microsoft.com/office/officeart/2005/8/layout/hierarchy4"/>
    <dgm:cxn modelId="{45BD38BC-1F8E-4E60-98B9-AD02B6E331DC}" type="presParOf" srcId="{50819297-1872-473C-9C27-56EFFC912369}" destId="{376175D9-1FAE-46E0-9457-671E4BC2D00E}" srcOrd="0" destOrd="0" presId="urn:microsoft.com/office/officeart/2005/8/layout/hierarchy4"/>
    <dgm:cxn modelId="{B094C56E-19A1-4051-B55D-96620BE08511}" type="presParOf" srcId="{50819297-1872-473C-9C27-56EFFC912369}" destId="{E03138DC-8FEA-446A-B476-B151F20CECE8}" srcOrd="1" destOrd="0" presId="urn:microsoft.com/office/officeart/2005/8/layout/hierarchy4"/>
    <dgm:cxn modelId="{58DCE670-45D9-4335-8619-EE2D8AB89667}" type="presParOf" srcId="{50819297-1872-473C-9C27-56EFFC912369}" destId="{72DCB0D0-29E5-459B-B8AF-F1A8A285CC59}" srcOrd="2" destOrd="0" presId="urn:microsoft.com/office/officeart/2005/8/layout/hierarchy4"/>
    <dgm:cxn modelId="{396DA171-F747-4836-AEC6-D6DB0BC1BA45}" type="presParOf" srcId="{72DCB0D0-29E5-459B-B8AF-F1A8A285CC59}" destId="{D240360A-867D-416F-A9DD-D8FC2BF68381}" srcOrd="0" destOrd="0" presId="urn:microsoft.com/office/officeart/2005/8/layout/hierarchy4"/>
    <dgm:cxn modelId="{86FE9BB6-3CD3-41AF-8DE8-59A95315D24E}" type="presParOf" srcId="{D240360A-867D-416F-A9DD-D8FC2BF68381}" destId="{B8D6E706-AD62-48E5-B5AA-2A28D9856530}" srcOrd="0" destOrd="0" presId="urn:microsoft.com/office/officeart/2005/8/layout/hierarchy4"/>
    <dgm:cxn modelId="{4300F246-6E17-49BF-B159-F370D6F6AA89}" type="presParOf" srcId="{D240360A-867D-416F-A9DD-D8FC2BF68381}" destId="{4FF6406C-FD60-49F7-A34A-08AB5C6A77E0}" srcOrd="1" destOrd="0" presId="urn:microsoft.com/office/officeart/2005/8/layout/hierarchy4"/>
    <dgm:cxn modelId="{E47C915C-F443-4040-AB8F-F8B42C18FEC8}" type="presParOf" srcId="{77EC2291-2E4E-4FC6-80B3-E4F37109CBBD}" destId="{61841639-96F2-4B33-98C8-A05BB271A894}" srcOrd="3" destOrd="0" presId="urn:microsoft.com/office/officeart/2005/8/layout/hierarchy4"/>
    <dgm:cxn modelId="{6F968436-7BE6-44C0-A527-9FDF24338CDD}" type="presParOf" srcId="{77EC2291-2E4E-4FC6-80B3-E4F37109CBBD}" destId="{A12E0443-B11E-4F3A-AAE2-02E0B4B9DC54}" srcOrd="4" destOrd="0" presId="urn:microsoft.com/office/officeart/2005/8/layout/hierarchy4"/>
    <dgm:cxn modelId="{DB6FF697-68C1-42F3-BAC1-EDF1A11E546A}" type="presParOf" srcId="{A12E0443-B11E-4F3A-AAE2-02E0B4B9DC54}" destId="{39277F55-3893-485B-93C2-A813A9373E13}" srcOrd="0" destOrd="0" presId="urn:microsoft.com/office/officeart/2005/8/layout/hierarchy4"/>
    <dgm:cxn modelId="{47FDA3CF-A3EC-44F0-80B3-04E6B55145AF}" type="presParOf" srcId="{A12E0443-B11E-4F3A-AAE2-02E0B4B9DC54}" destId="{980CC8E4-6C19-4AA8-AB7E-4FFDDBF4A2F6}" srcOrd="1" destOrd="0" presId="urn:microsoft.com/office/officeart/2005/8/layout/hierarchy4"/>
    <dgm:cxn modelId="{F37DC9B8-0827-4DB4-87F7-4F7D7EDC6752}" type="presParOf" srcId="{A12E0443-B11E-4F3A-AAE2-02E0B4B9DC54}" destId="{7D47E9F5-0C53-4A39-BDB7-D011336A8814}" srcOrd="2" destOrd="0" presId="urn:microsoft.com/office/officeart/2005/8/layout/hierarchy4"/>
    <dgm:cxn modelId="{B009D793-FC74-47FB-B6A6-B5C4E00A50D1}" type="presParOf" srcId="{7D47E9F5-0C53-4A39-BDB7-D011336A8814}" destId="{B96AE8E1-7FEA-465A-B586-8DF8E61DB3DA}" srcOrd="0" destOrd="0" presId="urn:microsoft.com/office/officeart/2005/8/layout/hierarchy4"/>
    <dgm:cxn modelId="{6D04F36F-39A4-4341-ACAD-EF0E66C8A9B2}" type="presParOf" srcId="{B96AE8E1-7FEA-465A-B586-8DF8E61DB3DA}" destId="{1C6799BE-427B-4918-885C-F6F5F7A5D3DA}" srcOrd="0" destOrd="0" presId="urn:microsoft.com/office/officeart/2005/8/layout/hierarchy4"/>
    <dgm:cxn modelId="{7A6218E6-C65D-408F-82CA-64A589F2FD0D}" type="presParOf" srcId="{B96AE8E1-7FEA-465A-B586-8DF8E61DB3DA}" destId="{75E61C36-9A3B-4900-AE47-0FD92AE0DABE}" srcOrd="1" destOrd="0" presId="urn:microsoft.com/office/officeart/2005/8/layout/hierarchy4"/>
    <dgm:cxn modelId="{F7924D27-8E76-4D8C-9BD6-C8DBEEE65096}" type="presParOf" srcId="{77EC2291-2E4E-4FC6-80B3-E4F37109CBBD}" destId="{7AC20219-A82A-405A-BEF0-A6FFB15C3E9E}" srcOrd="5" destOrd="0" presId="urn:microsoft.com/office/officeart/2005/8/layout/hierarchy4"/>
    <dgm:cxn modelId="{213DBFAF-6914-4113-8CFA-0C852CCC7B75}" type="presParOf" srcId="{77EC2291-2E4E-4FC6-80B3-E4F37109CBBD}" destId="{0A4842B8-56A8-43AE-9A73-EE61DB365652}" srcOrd="6" destOrd="0" presId="urn:microsoft.com/office/officeart/2005/8/layout/hierarchy4"/>
    <dgm:cxn modelId="{0E5DBE22-7563-4FD1-A7F5-AA0D76B0CE2C}" type="presParOf" srcId="{0A4842B8-56A8-43AE-9A73-EE61DB365652}" destId="{7E34B9EB-2910-4890-8A9D-D727FA098A5A}" srcOrd="0" destOrd="0" presId="urn:microsoft.com/office/officeart/2005/8/layout/hierarchy4"/>
    <dgm:cxn modelId="{17858535-2C77-46DF-84B1-2CFDB43C3CFD}" type="presParOf" srcId="{0A4842B8-56A8-43AE-9A73-EE61DB365652}" destId="{A96D5F8F-26A6-4DCD-B27F-7921DADE67A7}" srcOrd="1" destOrd="0" presId="urn:microsoft.com/office/officeart/2005/8/layout/hierarchy4"/>
    <dgm:cxn modelId="{3EF4BF4B-380B-4506-A3AF-E8577EF17002}" type="presParOf" srcId="{0A4842B8-56A8-43AE-9A73-EE61DB365652}" destId="{9C530673-55C3-45F0-831A-A42ADA2B4D37}" srcOrd="2" destOrd="0" presId="urn:microsoft.com/office/officeart/2005/8/layout/hierarchy4"/>
    <dgm:cxn modelId="{2181615B-2253-4DDB-9D62-92786209AC3E}" type="presParOf" srcId="{9C530673-55C3-45F0-831A-A42ADA2B4D37}" destId="{43DE5EBB-39A2-4B2A-8558-3CECD0A0C8A8}" srcOrd="0" destOrd="0" presId="urn:microsoft.com/office/officeart/2005/8/layout/hierarchy4"/>
    <dgm:cxn modelId="{D18C42D7-B2A4-4B7C-93E3-736271E3CA2D}" type="presParOf" srcId="{43DE5EBB-39A2-4B2A-8558-3CECD0A0C8A8}" destId="{06B622BE-C4C5-40F5-B615-F7CEBBF0A5F8}" srcOrd="0" destOrd="0" presId="urn:microsoft.com/office/officeart/2005/8/layout/hierarchy4"/>
    <dgm:cxn modelId="{F0045227-6E7F-4939-8628-5260D3377C08}" type="presParOf" srcId="{43DE5EBB-39A2-4B2A-8558-3CECD0A0C8A8}" destId="{A43BF3EE-CB39-42F6-975A-435345EB215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1ABD0-562F-4B48-92A2-B85CA5ADDC25}"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E5A62565-BD6D-4273-9521-81BD07E9CD9F}">
      <dgm:prSet phldrT="[Text]"/>
      <dgm:spPr>
        <a:solidFill>
          <a:srgbClr val="E9F2DA"/>
        </a:solidFill>
      </dgm:spPr>
      <dgm:t>
        <a:bodyPr/>
        <a:lstStyle/>
        <a:p>
          <a:r>
            <a:rPr lang="en-US" b="1"/>
            <a:t>Advisory Opinions </a:t>
          </a:r>
          <a:br>
            <a:rPr lang="en-US" b="1"/>
          </a:br>
          <a:endParaRPr lang="en-US"/>
        </a:p>
      </dgm:t>
    </dgm:pt>
    <dgm:pt modelId="{01D8F326-755F-40B4-ADF7-E712DD290260}" type="parTrans" cxnId="{4EFCB6F1-E20D-44E8-A179-04D3D3896E27}">
      <dgm:prSet/>
      <dgm:spPr/>
      <dgm:t>
        <a:bodyPr/>
        <a:lstStyle/>
        <a:p>
          <a:endParaRPr lang="en-US"/>
        </a:p>
      </dgm:t>
    </dgm:pt>
    <dgm:pt modelId="{B8268CCD-8D46-48CE-9873-3CD1B15BE2AB}" type="sibTrans" cxnId="{4EFCB6F1-E20D-44E8-A179-04D3D3896E27}">
      <dgm:prSet/>
      <dgm:spPr/>
      <dgm:t>
        <a:bodyPr/>
        <a:lstStyle/>
        <a:p>
          <a:endParaRPr lang="en-US"/>
        </a:p>
      </dgm:t>
    </dgm:pt>
    <dgm:pt modelId="{5B4BD8EC-B902-4312-98EF-760343C1B060}">
      <dgm:prSet phldrT="[Text]"/>
      <dgm:spPr>
        <a:solidFill>
          <a:srgbClr val="A1C57D"/>
        </a:solidFill>
      </dgm:spPr>
      <dgm:t>
        <a:bodyPr/>
        <a:lstStyle/>
        <a:p>
          <a:r>
            <a:rPr lang="en-US" b="1" dirty="0">
              <a:solidFill>
                <a:schemeClr val="tx1"/>
              </a:solidFill>
            </a:rPr>
            <a:t>20 opinions requested</a:t>
          </a:r>
          <a:br>
            <a:rPr lang="en-US" b="1" dirty="0">
              <a:solidFill>
                <a:schemeClr val="tx1"/>
              </a:solidFill>
            </a:rPr>
          </a:br>
          <a:endParaRPr lang="en-US" b="1" dirty="0">
            <a:solidFill>
              <a:schemeClr val="tx1"/>
            </a:solidFill>
          </a:endParaRPr>
        </a:p>
        <a:p>
          <a:r>
            <a:rPr lang="en-US" b="1" dirty="0">
              <a:solidFill>
                <a:schemeClr val="tx1"/>
              </a:solidFill>
            </a:rPr>
            <a:t>9 were recently made public, currently under review by NJSBA legal team. </a:t>
          </a:r>
        </a:p>
      </dgm:t>
    </dgm:pt>
    <dgm:pt modelId="{D7BC7851-86A2-4C6C-A091-6BAE43588094}" type="parTrans" cxnId="{41A4E264-4EC5-4A61-AB48-F4D89609A87F}">
      <dgm:prSet/>
      <dgm:spPr/>
      <dgm:t>
        <a:bodyPr/>
        <a:lstStyle/>
        <a:p>
          <a:endParaRPr lang="en-US"/>
        </a:p>
      </dgm:t>
    </dgm:pt>
    <dgm:pt modelId="{0BBA0D34-703B-4CF0-82DB-F58535A90862}" type="sibTrans" cxnId="{41A4E264-4EC5-4A61-AB48-F4D89609A87F}">
      <dgm:prSet/>
      <dgm:spPr/>
      <dgm:t>
        <a:bodyPr/>
        <a:lstStyle/>
        <a:p>
          <a:endParaRPr lang="en-US"/>
        </a:p>
      </dgm:t>
    </dgm:pt>
    <dgm:pt modelId="{D1A13EDD-89E3-42FD-B171-2804D5E55225}">
      <dgm:prSet phldrT="[Text]"/>
      <dgm:spPr>
        <a:solidFill>
          <a:srgbClr val="E9F2DA"/>
        </a:solidFill>
      </dgm:spPr>
      <dgm:t>
        <a:bodyPr/>
        <a:lstStyle/>
        <a:p>
          <a:r>
            <a:rPr lang="en-US" b="1" dirty="0"/>
            <a:t>Mandatory Training Violations</a:t>
          </a:r>
          <a:r>
            <a:rPr lang="en-US" dirty="0"/>
            <a:t> </a:t>
          </a:r>
          <a:br>
            <a:rPr lang="en-US" dirty="0"/>
          </a:br>
          <a:r>
            <a:rPr lang="en-US" dirty="0"/>
            <a:t>(30 cases)</a:t>
          </a:r>
        </a:p>
      </dgm:t>
    </dgm:pt>
    <dgm:pt modelId="{00B07DFD-5E80-4662-9A54-EA1D3F633C11}" type="parTrans" cxnId="{96AAB04E-935B-4038-86A2-D343DC27D27B}">
      <dgm:prSet/>
      <dgm:spPr/>
      <dgm:t>
        <a:bodyPr/>
        <a:lstStyle/>
        <a:p>
          <a:endParaRPr lang="en-US"/>
        </a:p>
      </dgm:t>
    </dgm:pt>
    <dgm:pt modelId="{5C36291C-6E08-4DC9-94AE-1C4BA7CFA19F}" type="sibTrans" cxnId="{96AAB04E-935B-4038-86A2-D343DC27D27B}">
      <dgm:prSet/>
      <dgm:spPr/>
      <dgm:t>
        <a:bodyPr/>
        <a:lstStyle/>
        <a:p>
          <a:endParaRPr lang="en-US"/>
        </a:p>
      </dgm:t>
    </dgm:pt>
    <dgm:pt modelId="{5363BBF8-B2EB-4BD2-BC19-007E9CD2FA35}">
      <dgm:prSet phldrT="[Text]"/>
      <dgm:spPr>
        <a:solidFill>
          <a:srgbClr val="A1C57D"/>
        </a:solidFill>
      </dgm:spPr>
      <dgm:t>
        <a:bodyPr/>
        <a:lstStyle/>
        <a:p>
          <a:r>
            <a:rPr lang="en-US" b="1" dirty="0">
              <a:solidFill>
                <a:schemeClr val="tx1"/>
              </a:solidFill>
            </a:rPr>
            <a:t>Removal – </a:t>
          </a:r>
          <a:br>
            <a:rPr lang="en-US" b="1" dirty="0">
              <a:solidFill>
                <a:schemeClr val="tx1"/>
              </a:solidFill>
            </a:rPr>
          </a:br>
          <a:r>
            <a:rPr lang="en-US" b="1" dirty="0">
              <a:solidFill>
                <a:schemeClr val="tx1"/>
              </a:solidFill>
            </a:rPr>
            <a:t>7 members</a:t>
          </a:r>
        </a:p>
      </dgm:t>
    </dgm:pt>
    <dgm:pt modelId="{537188BE-8429-4FD4-8EA2-AC7EFC6CFB21}" type="parTrans" cxnId="{E8AE7EF1-EE0F-498B-9566-9E3AE1676488}">
      <dgm:prSet/>
      <dgm:spPr/>
      <dgm:t>
        <a:bodyPr/>
        <a:lstStyle/>
        <a:p>
          <a:endParaRPr lang="en-US"/>
        </a:p>
      </dgm:t>
    </dgm:pt>
    <dgm:pt modelId="{A8D2C728-4B73-47E4-A345-884CE128BA62}" type="sibTrans" cxnId="{E8AE7EF1-EE0F-498B-9566-9E3AE1676488}">
      <dgm:prSet/>
      <dgm:spPr/>
      <dgm:t>
        <a:bodyPr/>
        <a:lstStyle/>
        <a:p>
          <a:endParaRPr lang="en-US"/>
        </a:p>
      </dgm:t>
    </dgm:pt>
    <dgm:pt modelId="{F43F8B61-0606-4AC4-A403-09F6961D8B6B}">
      <dgm:prSet phldrT="[Text]"/>
      <dgm:spPr>
        <a:solidFill>
          <a:srgbClr val="A1C57D"/>
        </a:solidFill>
      </dgm:spPr>
      <dgm:t>
        <a:bodyPr/>
        <a:lstStyle/>
        <a:p>
          <a:r>
            <a:rPr lang="en-US" b="1" dirty="0">
              <a:solidFill>
                <a:schemeClr val="tx1"/>
              </a:solidFill>
            </a:rPr>
            <a:t>Suspension – </a:t>
          </a:r>
          <a:br>
            <a:rPr lang="en-US" b="1" dirty="0">
              <a:solidFill>
                <a:schemeClr val="tx1"/>
              </a:solidFill>
            </a:rPr>
          </a:br>
          <a:r>
            <a:rPr lang="en-US" b="1" dirty="0">
              <a:solidFill>
                <a:schemeClr val="tx1"/>
              </a:solidFill>
            </a:rPr>
            <a:t>5 members for </a:t>
          </a:r>
          <a:br>
            <a:rPr lang="en-US" b="1" dirty="0">
              <a:solidFill>
                <a:schemeClr val="tx1"/>
              </a:solidFill>
            </a:rPr>
          </a:br>
          <a:r>
            <a:rPr lang="en-US" b="1" dirty="0">
              <a:solidFill>
                <a:schemeClr val="tx1"/>
              </a:solidFill>
            </a:rPr>
            <a:t>30 days each</a:t>
          </a:r>
        </a:p>
      </dgm:t>
    </dgm:pt>
    <dgm:pt modelId="{2A0415C3-62F9-449B-9323-A9192B75A14B}" type="parTrans" cxnId="{87A0F84E-9EC9-499F-BAD3-9A897AE3B656}">
      <dgm:prSet/>
      <dgm:spPr/>
      <dgm:t>
        <a:bodyPr/>
        <a:lstStyle/>
        <a:p>
          <a:endParaRPr lang="en-US"/>
        </a:p>
      </dgm:t>
    </dgm:pt>
    <dgm:pt modelId="{43545B56-3E7B-4DCC-9FF3-3C84441246CA}" type="sibTrans" cxnId="{87A0F84E-9EC9-499F-BAD3-9A897AE3B656}">
      <dgm:prSet/>
      <dgm:spPr/>
      <dgm:t>
        <a:bodyPr/>
        <a:lstStyle/>
        <a:p>
          <a:endParaRPr lang="en-US"/>
        </a:p>
      </dgm:t>
    </dgm:pt>
    <dgm:pt modelId="{7D5D760F-94A1-48D1-AC2F-23CA9B215947}">
      <dgm:prSet phldrT="[Text]"/>
      <dgm:spPr>
        <a:solidFill>
          <a:srgbClr val="E9F2DA"/>
        </a:solidFill>
      </dgm:spPr>
      <dgm:t>
        <a:bodyPr/>
        <a:lstStyle/>
        <a:p>
          <a:r>
            <a:rPr lang="en-US" b="1" dirty="0"/>
            <a:t>Disclosure Statements</a:t>
          </a:r>
          <a:endParaRPr lang="en-US" dirty="0"/>
        </a:p>
      </dgm:t>
    </dgm:pt>
    <dgm:pt modelId="{0890664C-F62F-4E81-A78C-745750317226}" type="parTrans" cxnId="{15803B01-3455-487A-B750-02D5E61B7345}">
      <dgm:prSet/>
      <dgm:spPr/>
      <dgm:t>
        <a:bodyPr/>
        <a:lstStyle/>
        <a:p>
          <a:endParaRPr lang="en-US"/>
        </a:p>
      </dgm:t>
    </dgm:pt>
    <dgm:pt modelId="{946EBF17-281B-4349-8111-5E70F4EED293}" type="sibTrans" cxnId="{15803B01-3455-487A-B750-02D5E61B7345}">
      <dgm:prSet/>
      <dgm:spPr/>
      <dgm:t>
        <a:bodyPr/>
        <a:lstStyle/>
        <a:p>
          <a:endParaRPr lang="en-US"/>
        </a:p>
      </dgm:t>
    </dgm:pt>
    <dgm:pt modelId="{FB86820C-1E57-41BD-BD1C-AFFF695FAEA6}">
      <dgm:prSet phldrT="[Text]"/>
      <dgm:spPr>
        <a:solidFill>
          <a:srgbClr val="A1C57D"/>
        </a:solidFill>
      </dgm:spPr>
      <dgm:t>
        <a:bodyPr/>
        <a:lstStyle/>
        <a:p>
          <a:r>
            <a:rPr lang="en-US" b="1" dirty="0">
              <a:solidFill>
                <a:schemeClr val="tx1"/>
              </a:solidFill>
            </a:rPr>
            <a:t>21 dismissed </a:t>
          </a:r>
        </a:p>
      </dgm:t>
    </dgm:pt>
    <dgm:pt modelId="{18B3BDF6-4EB2-4B58-981F-646AFF862E9C}" type="parTrans" cxnId="{9EA80DE6-D271-4479-8150-11EE1FA02429}">
      <dgm:prSet/>
      <dgm:spPr/>
      <dgm:t>
        <a:bodyPr/>
        <a:lstStyle/>
        <a:p>
          <a:endParaRPr lang="en-US"/>
        </a:p>
      </dgm:t>
    </dgm:pt>
    <dgm:pt modelId="{4B4E3DC4-B96C-4FF6-9E71-3B07A2E24D2A}" type="sibTrans" cxnId="{9EA80DE6-D271-4479-8150-11EE1FA02429}">
      <dgm:prSet/>
      <dgm:spPr/>
      <dgm:t>
        <a:bodyPr/>
        <a:lstStyle/>
        <a:p>
          <a:endParaRPr lang="en-US"/>
        </a:p>
      </dgm:t>
    </dgm:pt>
    <dgm:pt modelId="{45F93ECE-447B-4E85-8292-10B596CA33C9}">
      <dgm:prSet/>
      <dgm:spPr>
        <a:solidFill>
          <a:srgbClr val="A1C57D"/>
        </a:solidFill>
      </dgm:spPr>
      <dgm:t>
        <a:bodyPr/>
        <a:lstStyle/>
        <a:p>
          <a:r>
            <a:rPr lang="en-US" b="1" dirty="0">
              <a:solidFill>
                <a:schemeClr val="tx1"/>
              </a:solidFill>
            </a:rPr>
            <a:t>Reprimand – </a:t>
          </a:r>
          <a:br>
            <a:rPr lang="en-US" b="1" dirty="0">
              <a:solidFill>
                <a:schemeClr val="tx1"/>
              </a:solidFill>
            </a:rPr>
          </a:br>
          <a:r>
            <a:rPr lang="en-US" b="1" dirty="0">
              <a:solidFill>
                <a:schemeClr val="tx1"/>
              </a:solidFill>
            </a:rPr>
            <a:t>18 members</a:t>
          </a:r>
        </a:p>
      </dgm:t>
    </dgm:pt>
    <dgm:pt modelId="{4E140A3E-277E-4801-8E45-3C8AC54D8DE0}" type="parTrans" cxnId="{FB42E8A9-1D8B-4750-8F7D-26656581CE71}">
      <dgm:prSet/>
      <dgm:spPr/>
      <dgm:t>
        <a:bodyPr/>
        <a:lstStyle/>
        <a:p>
          <a:endParaRPr lang="en-US"/>
        </a:p>
      </dgm:t>
    </dgm:pt>
    <dgm:pt modelId="{52831307-0E80-4F3A-87EA-AC18D2CA6AA2}" type="sibTrans" cxnId="{FB42E8A9-1D8B-4750-8F7D-26656581CE71}">
      <dgm:prSet/>
      <dgm:spPr/>
      <dgm:t>
        <a:bodyPr/>
        <a:lstStyle/>
        <a:p>
          <a:endParaRPr lang="en-US"/>
        </a:p>
      </dgm:t>
    </dgm:pt>
    <dgm:pt modelId="{F9C8F4DB-9F3A-4EB3-9462-0D7DA3C146D3}">
      <dgm:prSet/>
      <dgm:spPr>
        <a:solidFill>
          <a:srgbClr val="A1C57D"/>
        </a:solidFill>
      </dgm:spPr>
      <dgm:t>
        <a:bodyPr/>
        <a:lstStyle/>
        <a:p>
          <a:r>
            <a:rPr lang="en-US" b="1" dirty="0">
              <a:solidFill>
                <a:schemeClr val="tx1"/>
              </a:solidFill>
            </a:rPr>
            <a:t>6 cases recommended to Commissioner*</a:t>
          </a:r>
        </a:p>
      </dgm:t>
    </dgm:pt>
    <dgm:pt modelId="{D3853A98-D94B-4E32-AE9C-BF311B98E41E}" type="parTrans" cxnId="{BC001580-5122-4F4E-B8E1-4BEC17324BA4}">
      <dgm:prSet/>
      <dgm:spPr/>
      <dgm:t>
        <a:bodyPr/>
        <a:lstStyle/>
        <a:p>
          <a:endParaRPr lang="en-US"/>
        </a:p>
      </dgm:t>
    </dgm:pt>
    <dgm:pt modelId="{299245E9-D75D-43CB-8242-2969EEF0BC43}" type="sibTrans" cxnId="{BC001580-5122-4F4E-B8E1-4BEC17324BA4}">
      <dgm:prSet/>
      <dgm:spPr/>
      <dgm:t>
        <a:bodyPr/>
        <a:lstStyle/>
        <a:p>
          <a:endParaRPr lang="en-US"/>
        </a:p>
      </dgm:t>
    </dgm:pt>
    <dgm:pt modelId="{CFEB19CF-34BC-45D0-9751-B7B567A6A79A}">
      <dgm:prSet phldrT="[Text]"/>
      <dgm:spPr>
        <a:solidFill>
          <a:srgbClr val="E9F2DA"/>
        </a:solidFill>
      </dgm:spPr>
      <dgm:t>
        <a:bodyPr/>
        <a:lstStyle/>
        <a:p>
          <a:r>
            <a:rPr lang="en-US" b="1" dirty="0"/>
            <a:t>School Ethics Violations</a:t>
          </a:r>
          <a:r>
            <a:rPr lang="en-US" dirty="0"/>
            <a:t> </a:t>
          </a:r>
          <a:br>
            <a:rPr lang="en-US" dirty="0"/>
          </a:br>
          <a:r>
            <a:rPr lang="en-US" dirty="0"/>
            <a:t>(29)</a:t>
          </a:r>
        </a:p>
      </dgm:t>
    </dgm:pt>
    <dgm:pt modelId="{06D920B8-50B3-49E5-B834-178A03C75D7F}" type="parTrans" cxnId="{AC234BE9-FFE4-4E81-8D59-1E337A0AC3A3}">
      <dgm:prSet/>
      <dgm:spPr/>
      <dgm:t>
        <a:bodyPr/>
        <a:lstStyle/>
        <a:p>
          <a:endParaRPr lang="en-US"/>
        </a:p>
      </dgm:t>
    </dgm:pt>
    <dgm:pt modelId="{C03A3AB3-A220-42D1-B551-50060BDA0484}" type="sibTrans" cxnId="{AC234BE9-FFE4-4E81-8D59-1E337A0AC3A3}">
      <dgm:prSet/>
      <dgm:spPr/>
      <dgm:t>
        <a:bodyPr/>
        <a:lstStyle/>
        <a:p>
          <a:endParaRPr lang="en-US"/>
        </a:p>
      </dgm:t>
    </dgm:pt>
    <dgm:pt modelId="{14689155-8EEF-407A-9913-A40E626D79AE}">
      <dgm:prSet phldrT="[Text]"/>
      <dgm:spPr>
        <a:solidFill>
          <a:srgbClr val="A1C57D"/>
        </a:solidFill>
      </dgm:spPr>
      <dgm:t>
        <a:bodyPr/>
        <a:lstStyle/>
        <a:p>
          <a:r>
            <a:rPr lang="en-US" b="1" dirty="0">
              <a:solidFill>
                <a:schemeClr val="tx1"/>
              </a:solidFill>
            </a:rPr>
            <a:t>3 Removals</a:t>
          </a:r>
          <a:endParaRPr lang="en-US" dirty="0">
            <a:solidFill>
              <a:schemeClr val="tx1"/>
            </a:solidFill>
          </a:endParaRPr>
        </a:p>
      </dgm:t>
    </dgm:pt>
    <dgm:pt modelId="{D5671507-D15D-45B3-8B3C-677EE2C444FB}" type="parTrans" cxnId="{1A4356C3-03FB-488C-A39B-C9C723F4046F}">
      <dgm:prSet/>
      <dgm:spPr/>
      <dgm:t>
        <a:bodyPr/>
        <a:lstStyle/>
        <a:p>
          <a:endParaRPr lang="en-US"/>
        </a:p>
      </dgm:t>
    </dgm:pt>
    <dgm:pt modelId="{05485B89-617B-4830-815F-BFCD9544956B}" type="sibTrans" cxnId="{1A4356C3-03FB-488C-A39B-C9C723F4046F}">
      <dgm:prSet/>
      <dgm:spPr/>
      <dgm:t>
        <a:bodyPr/>
        <a:lstStyle/>
        <a:p>
          <a:endParaRPr lang="en-US"/>
        </a:p>
      </dgm:t>
    </dgm:pt>
    <dgm:pt modelId="{F28958D8-0ED8-4E10-8681-CB76B4B1A7DE}">
      <dgm:prSet phldrT="[Text]"/>
      <dgm:spPr>
        <a:solidFill>
          <a:srgbClr val="A1C57D"/>
        </a:solidFill>
      </dgm:spPr>
      <dgm:t>
        <a:bodyPr/>
        <a:lstStyle/>
        <a:p>
          <a:r>
            <a:rPr lang="en-US" b="1" dirty="0">
              <a:solidFill>
                <a:schemeClr val="tx1"/>
              </a:solidFill>
            </a:rPr>
            <a:t>3 Censures</a:t>
          </a:r>
          <a:endParaRPr lang="en-US" dirty="0">
            <a:solidFill>
              <a:schemeClr val="tx1"/>
            </a:solidFill>
          </a:endParaRPr>
        </a:p>
      </dgm:t>
    </dgm:pt>
    <dgm:pt modelId="{1D87465C-07BF-4251-8CED-8488F954A877}" type="parTrans" cxnId="{1FACA7F5-624B-4CAB-B4F1-78FA910AEE78}">
      <dgm:prSet/>
      <dgm:spPr/>
      <dgm:t>
        <a:bodyPr/>
        <a:lstStyle/>
        <a:p>
          <a:endParaRPr lang="en-US"/>
        </a:p>
      </dgm:t>
    </dgm:pt>
    <dgm:pt modelId="{4D6E3875-CB4D-45B4-A2F1-BC91538F8283}" type="sibTrans" cxnId="{1FACA7F5-624B-4CAB-B4F1-78FA910AEE78}">
      <dgm:prSet/>
      <dgm:spPr/>
      <dgm:t>
        <a:bodyPr/>
        <a:lstStyle/>
        <a:p>
          <a:endParaRPr lang="en-US"/>
        </a:p>
      </dgm:t>
    </dgm:pt>
    <dgm:pt modelId="{BAAAEFCD-059B-41EB-B05B-34057690EF77}">
      <dgm:prSet phldrT="[Text]"/>
      <dgm:spPr>
        <a:solidFill>
          <a:srgbClr val="A1C57D"/>
        </a:solidFill>
      </dgm:spPr>
      <dgm:t>
        <a:bodyPr/>
        <a:lstStyle/>
        <a:p>
          <a:r>
            <a:rPr lang="en-US" b="1" dirty="0">
              <a:solidFill>
                <a:schemeClr val="tx1"/>
              </a:solidFill>
            </a:rPr>
            <a:t>1 Reprimand</a:t>
          </a:r>
          <a:br>
            <a:rPr lang="en-US" b="1" dirty="0"/>
          </a:br>
          <a:endParaRPr lang="en-US" dirty="0"/>
        </a:p>
      </dgm:t>
    </dgm:pt>
    <dgm:pt modelId="{8BFBAD7F-992D-43EB-8F45-DA38C200C833}" type="parTrans" cxnId="{A0A0618B-45C7-479B-9878-680473A02C13}">
      <dgm:prSet/>
      <dgm:spPr/>
      <dgm:t>
        <a:bodyPr/>
        <a:lstStyle/>
        <a:p>
          <a:endParaRPr lang="en-US"/>
        </a:p>
      </dgm:t>
    </dgm:pt>
    <dgm:pt modelId="{C6D4DD70-6369-4B91-838A-C660EF90CF25}" type="sibTrans" cxnId="{A0A0618B-45C7-479B-9878-680473A02C13}">
      <dgm:prSet/>
      <dgm:spPr/>
      <dgm:t>
        <a:bodyPr/>
        <a:lstStyle/>
        <a:p>
          <a:endParaRPr lang="en-US"/>
        </a:p>
      </dgm:t>
    </dgm:pt>
    <dgm:pt modelId="{DE80A0E9-A6C0-461E-B3F0-FD0B9EE00861}">
      <dgm:prSet phldrT="[Text]"/>
      <dgm:spPr>
        <a:solidFill>
          <a:srgbClr val="A1C57D"/>
        </a:solidFill>
      </dgm:spPr>
      <dgm:t>
        <a:bodyPr/>
        <a:lstStyle/>
        <a:p>
          <a:r>
            <a:rPr lang="en-US" b="1" dirty="0">
              <a:solidFill>
                <a:schemeClr val="tx1"/>
              </a:solidFill>
            </a:rPr>
            <a:t>2 Settlements</a:t>
          </a:r>
        </a:p>
      </dgm:t>
    </dgm:pt>
    <dgm:pt modelId="{6167FA17-16E9-479A-BF96-A7D9C1C76C8F}" type="parTrans" cxnId="{3E6D0482-153F-4D5A-8982-98B0F2D6AAE8}">
      <dgm:prSet/>
      <dgm:spPr/>
      <dgm:t>
        <a:bodyPr/>
        <a:lstStyle/>
        <a:p>
          <a:endParaRPr lang="en-US"/>
        </a:p>
      </dgm:t>
    </dgm:pt>
    <dgm:pt modelId="{1ABCE299-96F4-4424-81B3-009088CD7B5D}" type="sibTrans" cxnId="{3E6D0482-153F-4D5A-8982-98B0F2D6AAE8}">
      <dgm:prSet/>
      <dgm:spPr/>
      <dgm:t>
        <a:bodyPr/>
        <a:lstStyle/>
        <a:p>
          <a:endParaRPr lang="en-US"/>
        </a:p>
      </dgm:t>
    </dgm:pt>
    <dgm:pt modelId="{23045671-E8AE-479E-952C-89928FBDCCC0}" type="pres">
      <dgm:prSet presAssocID="{39F1ABD0-562F-4B48-92A2-B85CA5ADDC25}" presName="theList" presStyleCnt="0">
        <dgm:presLayoutVars>
          <dgm:dir/>
          <dgm:animLvl val="lvl"/>
          <dgm:resizeHandles val="exact"/>
        </dgm:presLayoutVars>
      </dgm:prSet>
      <dgm:spPr/>
    </dgm:pt>
    <dgm:pt modelId="{B4A65874-4E8F-4477-BAB5-F561A5203CF1}" type="pres">
      <dgm:prSet presAssocID="{E5A62565-BD6D-4273-9521-81BD07E9CD9F}" presName="compNode" presStyleCnt="0"/>
      <dgm:spPr/>
    </dgm:pt>
    <dgm:pt modelId="{C3FDA439-FE6B-4FC1-9934-3976BDCFE630}" type="pres">
      <dgm:prSet presAssocID="{E5A62565-BD6D-4273-9521-81BD07E9CD9F}" presName="aNode" presStyleLbl="bgShp" presStyleIdx="0" presStyleCnt="4"/>
      <dgm:spPr/>
    </dgm:pt>
    <dgm:pt modelId="{A7B8513B-A54E-4186-BE4C-FC7E3F65DBF7}" type="pres">
      <dgm:prSet presAssocID="{E5A62565-BD6D-4273-9521-81BD07E9CD9F}" presName="textNode" presStyleLbl="bgShp" presStyleIdx="0" presStyleCnt="4"/>
      <dgm:spPr/>
    </dgm:pt>
    <dgm:pt modelId="{07893902-7B80-45D3-8D2D-A40ACEFF1C13}" type="pres">
      <dgm:prSet presAssocID="{E5A62565-BD6D-4273-9521-81BD07E9CD9F}" presName="compChildNode" presStyleCnt="0"/>
      <dgm:spPr/>
    </dgm:pt>
    <dgm:pt modelId="{9F3D29C7-BB87-4696-BC3C-AAFA52508B31}" type="pres">
      <dgm:prSet presAssocID="{E5A62565-BD6D-4273-9521-81BD07E9CD9F}" presName="theInnerList" presStyleCnt="0"/>
      <dgm:spPr/>
    </dgm:pt>
    <dgm:pt modelId="{3BFE3CB9-86F6-4DF7-8EEC-FFB46A361E4D}" type="pres">
      <dgm:prSet presAssocID="{5B4BD8EC-B902-4312-98EF-760343C1B060}" presName="childNode" presStyleLbl="node1" presStyleIdx="0" presStyleCnt="10">
        <dgm:presLayoutVars>
          <dgm:bulletEnabled val="1"/>
        </dgm:presLayoutVars>
      </dgm:prSet>
      <dgm:spPr/>
    </dgm:pt>
    <dgm:pt modelId="{C50681E5-ADF9-449D-B948-53787E7A9A4A}" type="pres">
      <dgm:prSet presAssocID="{E5A62565-BD6D-4273-9521-81BD07E9CD9F}" presName="aSpace" presStyleCnt="0"/>
      <dgm:spPr/>
    </dgm:pt>
    <dgm:pt modelId="{B77E5233-B10B-4B52-8431-0DB8C68F3A30}" type="pres">
      <dgm:prSet presAssocID="{D1A13EDD-89E3-42FD-B171-2804D5E55225}" presName="compNode" presStyleCnt="0"/>
      <dgm:spPr/>
    </dgm:pt>
    <dgm:pt modelId="{699752FB-D120-4CA3-8C85-D1362C4F031E}" type="pres">
      <dgm:prSet presAssocID="{D1A13EDD-89E3-42FD-B171-2804D5E55225}" presName="aNode" presStyleLbl="bgShp" presStyleIdx="1" presStyleCnt="4"/>
      <dgm:spPr/>
    </dgm:pt>
    <dgm:pt modelId="{2AC26A5E-1302-4090-B6B5-8F3A7A2241D0}" type="pres">
      <dgm:prSet presAssocID="{D1A13EDD-89E3-42FD-B171-2804D5E55225}" presName="textNode" presStyleLbl="bgShp" presStyleIdx="1" presStyleCnt="4"/>
      <dgm:spPr/>
    </dgm:pt>
    <dgm:pt modelId="{942DDEED-F215-47B2-838C-95F018F018D0}" type="pres">
      <dgm:prSet presAssocID="{D1A13EDD-89E3-42FD-B171-2804D5E55225}" presName="compChildNode" presStyleCnt="0"/>
      <dgm:spPr/>
    </dgm:pt>
    <dgm:pt modelId="{0D52AA83-E2AE-418C-93EC-861F2C7DB6C3}" type="pres">
      <dgm:prSet presAssocID="{D1A13EDD-89E3-42FD-B171-2804D5E55225}" presName="theInnerList" presStyleCnt="0"/>
      <dgm:spPr/>
    </dgm:pt>
    <dgm:pt modelId="{8AFA62C6-67E1-4425-B30E-AF2A259C1481}" type="pres">
      <dgm:prSet presAssocID="{5363BBF8-B2EB-4BD2-BC19-007E9CD2FA35}" presName="childNode" presStyleLbl="node1" presStyleIdx="1" presStyleCnt="10">
        <dgm:presLayoutVars>
          <dgm:bulletEnabled val="1"/>
        </dgm:presLayoutVars>
      </dgm:prSet>
      <dgm:spPr/>
    </dgm:pt>
    <dgm:pt modelId="{FA748798-E27B-4020-BEF4-10454B490A90}" type="pres">
      <dgm:prSet presAssocID="{5363BBF8-B2EB-4BD2-BC19-007E9CD2FA35}" presName="aSpace2" presStyleCnt="0"/>
      <dgm:spPr/>
    </dgm:pt>
    <dgm:pt modelId="{2811AD64-FEC5-493D-9131-A81591D3487E}" type="pres">
      <dgm:prSet presAssocID="{F43F8B61-0606-4AC4-A403-09F6961D8B6B}" presName="childNode" presStyleLbl="node1" presStyleIdx="2" presStyleCnt="10">
        <dgm:presLayoutVars>
          <dgm:bulletEnabled val="1"/>
        </dgm:presLayoutVars>
      </dgm:prSet>
      <dgm:spPr/>
    </dgm:pt>
    <dgm:pt modelId="{E275DD28-3BA8-464F-9400-92D3B2C18D07}" type="pres">
      <dgm:prSet presAssocID="{F43F8B61-0606-4AC4-A403-09F6961D8B6B}" presName="aSpace2" presStyleCnt="0"/>
      <dgm:spPr/>
    </dgm:pt>
    <dgm:pt modelId="{CC2269E6-C18A-4D35-A728-083CB41433BA}" type="pres">
      <dgm:prSet presAssocID="{45F93ECE-447B-4E85-8292-10B596CA33C9}" presName="childNode" presStyleLbl="node1" presStyleIdx="3" presStyleCnt="10">
        <dgm:presLayoutVars>
          <dgm:bulletEnabled val="1"/>
        </dgm:presLayoutVars>
      </dgm:prSet>
      <dgm:spPr/>
    </dgm:pt>
    <dgm:pt modelId="{CC3360D7-79C4-4AD5-9EBC-CD6C280632D9}" type="pres">
      <dgm:prSet presAssocID="{D1A13EDD-89E3-42FD-B171-2804D5E55225}" presName="aSpace" presStyleCnt="0"/>
      <dgm:spPr/>
    </dgm:pt>
    <dgm:pt modelId="{56E46869-5420-4683-829E-8F73003FCA11}" type="pres">
      <dgm:prSet presAssocID="{7D5D760F-94A1-48D1-AC2F-23CA9B215947}" presName="compNode" presStyleCnt="0"/>
      <dgm:spPr/>
    </dgm:pt>
    <dgm:pt modelId="{C9B3EFD5-AAB0-4137-9FE7-EF452CF96145}" type="pres">
      <dgm:prSet presAssocID="{7D5D760F-94A1-48D1-AC2F-23CA9B215947}" presName="aNode" presStyleLbl="bgShp" presStyleIdx="2" presStyleCnt="4"/>
      <dgm:spPr/>
    </dgm:pt>
    <dgm:pt modelId="{F7DDADFC-17CF-4251-922E-C65A3060DC06}" type="pres">
      <dgm:prSet presAssocID="{7D5D760F-94A1-48D1-AC2F-23CA9B215947}" presName="textNode" presStyleLbl="bgShp" presStyleIdx="2" presStyleCnt="4"/>
      <dgm:spPr/>
    </dgm:pt>
    <dgm:pt modelId="{44235CB1-E653-47BF-BF06-F3B976B75C53}" type="pres">
      <dgm:prSet presAssocID="{7D5D760F-94A1-48D1-AC2F-23CA9B215947}" presName="compChildNode" presStyleCnt="0"/>
      <dgm:spPr/>
    </dgm:pt>
    <dgm:pt modelId="{0F35CA71-A4B1-463C-BF63-AF5D7EDD3A33}" type="pres">
      <dgm:prSet presAssocID="{7D5D760F-94A1-48D1-AC2F-23CA9B215947}" presName="theInnerList" presStyleCnt="0"/>
      <dgm:spPr/>
    </dgm:pt>
    <dgm:pt modelId="{7D6A8919-8906-4927-AE14-F9BC4BB2DB53}" type="pres">
      <dgm:prSet presAssocID="{14689155-8EEF-407A-9913-A40E626D79AE}" presName="childNode" presStyleLbl="node1" presStyleIdx="4" presStyleCnt="10">
        <dgm:presLayoutVars>
          <dgm:bulletEnabled val="1"/>
        </dgm:presLayoutVars>
      </dgm:prSet>
      <dgm:spPr/>
    </dgm:pt>
    <dgm:pt modelId="{0A3CE6F3-7661-4623-A632-549DEFF8468B}" type="pres">
      <dgm:prSet presAssocID="{14689155-8EEF-407A-9913-A40E626D79AE}" presName="aSpace2" presStyleCnt="0"/>
      <dgm:spPr/>
    </dgm:pt>
    <dgm:pt modelId="{5AF0616E-60CB-454C-B7F3-A76B090306F8}" type="pres">
      <dgm:prSet presAssocID="{F28958D8-0ED8-4E10-8681-CB76B4B1A7DE}" presName="childNode" presStyleLbl="node1" presStyleIdx="5" presStyleCnt="10">
        <dgm:presLayoutVars>
          <dgm:bulletEnabled val="1"/>
        </dgm:presLayoutVars>
      </dgm:prSet>
      <dgm:spPr/>
    </dgm:pt>
    <dgm:pt modelId="{359B0C36-4B80-4C87-AED2-6ACB3714DBA5}" type="pres">
      <dgm:prSet presAssocID="{F28958D8-0ED8-4E10-8681-CB76B4B1A7DE}" presName="aSpace2" presStyleCnt="0"/>
      <dgm:spPr/>
    </dgm:pt>
    <dgm:pt modelId="{E9AE5E40-9FFC-40D9-8342-651137CFC514}" type="pres">
      <dgm:prSet presAssocID="{BAAAEFCD-059B-41EB-B05B-34057690EF77}" presName="childNode" presStyleLbl="node1" presStyleIdx="6" presStyleCnt="10">
        <dgm:presLayoutVars>
          <dgm:bulletEnabled val="1"/>
        </dgm:presLayoutVars>
      </dgm:prSet>
      <dgm:spPr/>
    </dgm:pt>
    <dgm:pt modelId="{8EB44B8B-13D8-4CD7-B9B4-E49F1EF035BD}" type="pres">
      <dgm:prSet presAssocID="{7D5D760F-94A1-48D1-AC2F-23CA9B215947}" presName="aSpace" presStyleCnt="0"/>
      <dgm:spPr/>
    </dgm:pt>
    <dgm:pt modelId="{4214FB2A-B365-499B-B0DF-0A315690A8DA}" type="pres">
      <dgm:prSet presAssocID="{CFEB19CF-34BC-45D0-9751-B7B567A6A79A}" presName="compNode" presStyleCnt="0"/>
      <dgm:spPr/>
    </dgm:pt>
    <dgm:pt modelId="{C74A569E-F0E5-40C4-8CA1-CC1E12D93E5B}" type="pres">
      <dgm:prSet presAssocID="{CFEB19CF-34BC-45D0-9751-B7B567A6A79A}" presName="aNode" presStyleLbl="bgShp" presStyleIdx="3" presStyleCnt="4"/>
      <dgm:spPr/>
    </dgm:pt>
    <dgm:pt modelId="{A97845B6-641C-44B5-AB5F-890509189361}" type="pres">
      <dgm:prSet presAssocID="{CFEB19CF-34BC-45D0-9751-B7B567A6A79A}" presName="textNode" presStyleLbl="bgShp" presStyleIdx="3" presStyleCnt="4"/>
      <dgm:spPr/>
    </dgm:pt>
    <dgm:pt modelId="{CB0461DC-DEC5-40A1-9C4E-2ABDEF9FA6EC}" type="pres">
      <dgm:prSet presAssocID="{CFEB19CF-34BC-45D0-9751-B7B567A6A79A}" presName="compChildNode" presStyleCnt="0"/>
      <dgm:spPr/>
    </dgm:pt>
    <dgm:pt modelId="{1FFD2B84-D9BB-4926-BA27-C077101F59ED}" type="pres">
      <dgm:prSet presAssocID="{CFEB19CF-34BC-45D0-9751-B7B567A6A79A}" presName="theInnerList" presStyleCnt="0"/>
      <dgm:spPr/>
    </dgm:pt>
    <dgm:pt modelId="{12EA09E9-89E1-45E5-839E-F22362897392}" type="pres">
      <dgm:prSet presAssocID="{FB86820C-1E57-41BD-BD1C-AFFF695FAEA6}" presName="childNode" presStyleLbl="node1" presStyleIdx="7" presStyleCnt="10">
        <dgm:presLayoutVars>
          <dgm:bulletEnabled val="1"/>
        </dgm:presLayoutVars>
      </dgm:prSet>
      <dgm:spPr/>
    </dgm:pt>
    <dgm:pt modelId="{0E088785-B2CD-4885-98DA-276842010CED}" type="pres">
      <dgm:prSet presAssocID="{FB86820C-1E57-41BD-BD1C-AFFF695FAEA6}" presName="aSpace2" presStyleCnt="0"/>
      <dgm:spPr/>
    </dgm:pt>
    <dgm:pt modelId="{4A1354E7-8C53-4426-9D41-EDE678682993}" type="pres">
      <dgm:prSet presAssocID="{DE80A0E9-A6C0-461E-B3F0-FD0B9EE00861}" presName="childNode" presStyleLbl="node1" presStyleIdx="8" presStyleCnt="10">
        <dgm:presLayoutVars>
          <dgm:bulletEnabled val="1"/>
        </dgm:presLayoutVars>
      </dgm:prSet>
      <dgm:spPr/>
    </dgm:pt>
    <dgm:pt modelId="{ABC38632-893F-4387-A639-64F096AEB983}" type="pres">
      <dgm:prSet presAssocID="{DE80A0E9-A6C0-461E-B3F0-FD0B9EE00861}" presName="aSpace2" presStyleCnt="0"/>
      <dgm:spPr/>
    </dgm:pt>
    <dgm:pt modelId="{406D0CD7-2950-47EC-8FD8-802DC99FF0B0}" type="pres">
      <dgm:prSet presAssocID="{F9C8F4DB-9F3A-4EB3-9462-0D7DA3C146D3}" presName="childNode" presStyleLbl="node1" presStyleIdx="9" presStyleCnt="10">
        <dgm:presLayoutVars>
          <dgm:bulletEnabled val="1"/>
        </dgm:presLayoutVars>
      </dgm:prSet>
      <dgm:spPr/>
    </dgm:pt>
  </dgm:ptLst>
  <dgm:cxnLst>
    <dgm:cxn modelId="{15803B01-3455-487A-B750-02D5E61B7345}" srcId="{39F1ABD0-562F-4B48-92A2-B85CA5ADDC25}" destId="{7D5D760F-94A1-48D1-AC2F-23CA9B215947}" srcOrd="2" destOrd="0" parTransId="{0890664C-F62F-4E81-A78C-745750317226}" sibTransId="{946EBF17-281B-4349-8111-5E70F4EED293}"/>
    <dgm:cxn modelId="{CD613711-B8FF-4603-9A2C-790B88E799B4}" type="presOf" srcId="{45F93ECE-447B-4E85-8292-10B596CA33C9}" destId="{CC2269E6-C18A-4D35-A728-083CB41433BA}" srcOrd="0" destOrd="0" presId="urn:microsoft.com/office/officeart/2005/8/layout/lProcess2"/>
    <dgm:cxn modelId="{5DF1E531-FFE3-4473-A4FA-0C69B20D5045}" type="presOf" srcId="{DE80A0E9-A6C0-461E-B3F0-FD0B9EE00861}" destId="{4A1354E7-8C53-4426-9D41-EDE678682993}" srcOrd="0" destOrd="0" presId="urn:microsoft.com/office/officeart/2005/8/layout/lProcess2"/>
    <dgm:cxn modelId="{7FBC9E35-9923-4D69-8050-08B5F3CC3902}" type="presOf" srcId="{E5A62565-BD6D-4273-9521-81BD07E9CD9F}" destId="{A7B8513B-A54E-4186-BE4C-FC7E3F65DBF7}" srcOrd="1" destOrd="0" presId="urn:microsoft.com/office/officeart/2005/8/layout/lProcess2"/>
    <dgm:cxn modelId="{0BB9D737-0C14-4BDC-B80F-F094CB75F21F}" type="presOf" srcId="{D1A13EDD-89E3-42FD-B171-2804D5E55225}" destId="{699752FB-D120-4CA3-8C85-D1362C4F031E}" srcOrd="0" destOrd="0" presId="urn:microsoft.com/office/officeart/2005/8/layout/lProcess2"/>
    <dgm:cxn modelId="{8F20875F-3EE0-4556-8D5D-22687DBCB291}" type="presOf" srcId="{E5A62565-BD6D-4273-9521-81BD07E9CD9F}" destId="{C3FDA439-FE6B-4FC1-9934-3976BDCFE630}" srcOrd="0" destOrd="0" presId="urn:microsoft.com/office/officeart/2005/8/layout/lProcess2"/>
    <dgm:cxn modelId="{8D4EAC5F-98FC-4BE6-871B-2DAC4CCC5892}" type="presOf" srcId="{F9C8F4DB-9F3A-4EB3-9462-0D7DA3C146D3}" destId="{406D0CD7-2950-47EC-8FD8-802DC99FF0B0}" srcOrd="0" destOrd="0" presId="urn:microsoft.com/office/officeart/2005/8/layout/lProcess2"/>
    <dgm:cxn modelId="{41A4E264-4EC5-4A61-AB48-F4D89609A87F}" srcId="{E5A62565-BD6D-4273-9521-81BD07E9CD9F}" destId="{5B4BD8EC-B902-4312-98EF-760343C1B060}" srcOrd="0" destOrd="0" parTransId="{D7BC7851-86A2-4C6C-A091-6BAE43588094}" sibTransId="{0BBA0D34-703B-4CF0-82DB-F58535A90862}"/>
    <dgm:cxn modelId="{E6141E47-BCBE-487E-A37F-FCB0BB181271}" type="presOf" srcId="{D1A13EDD-89E3-42FD-B171-2804D5E55225}" destId="{2AC26A5E-1302-4090-B6B5-8F3A7A2241D0}" srcOrd="1" destOrd="0" presId="urn:microsoft.com/office/officeart/2005/8/layout/lProcess2"/>
    <dgm:cxn modelId="{EF241D49-888F-42EB-BCB1-B32CE38AEAB8}" type="presOf" srcId="{5B4BD8EC-B902-4312-98EF-760343C1B060}" destId="{3BFE3CB9-86F6-4DF7-8EEC-FFB46A361E4D}" srcOrd="0" destOrd="0" presId="urn:microsoft.com/office/officeart/2005/8/layout/lProcess2"/>
    <dgm:cxn modelId="{96AAB04E-935B-4038-86A2-D343DC27D27B}" srcId="{39F1ABD0-562F-4B48-92A2-B85CA5ADDC25}" destId="{D1A13EDD-89E3-42FD-B171-2804D5E55225}" srcOrd="1" destOrd="0" parTransId="{00B07DFD-5E80-4662-9A54-EA1D3F633C11}" sibTransId="{5C36291C-6E08-4DC9-94AE-1C4BA7CFA19F}"/>
    <dgm:cxn modelId="{87A0F84E-9EC9-499F-BAD3-9A897AE3B656}" srcId="{D1A13EDD-89E3-42FD-B171-2804D5E55225}" destId="{F43F8B61-0606-4AC4-A403-09F6961D8B6B}" srcOrd="1" destOrd="0" parTransId="{2A0415C3-62F9-449B-9323-A9192B75A14B}" sibTransId="{43545B56-3E7B-4DCC-9FF3-3C84441246CA}"/>
    <dgm:cxn modelId="{EDA2774F-5114-443F-B364-058BF74A211B}" type="presOf" srcId="{BAAAEFCD-059B-41EB-B05B-34057690EF77}" destId="{E9AE5E40-9FFC-40D9-8342-651137CFC514}" srcOrd="0" destOrd="0" presId="urn:microsoft.com/office/officeart/2005/8/layout/lProcess2"/>
    <dgm:cxn modelId="{FC922D5A-8D4C-4B7C-94FF-EFC8FEAD92BE}" type="presOf" srcId="{7D5D760F-94A1-48D1-AC2F-23CA9B215947}" destId="{F7DDADFC-17CF-4251-922E-C65A3060DC06}" srcOrd="1" destOrd="0" presId="urn:microsoft.com/office/officeart/2005/8/layout/lProcess2"/>
    <dgm:cxn modelId="{BC001580-5122-4F4E-B8E1-4BEC17324BA4}" srcId="{CFEB19CF-34BC-45D0-9751-B7B567A6A79A}" destId="{F9C8F4DB-9F3A-4EB3-9462-0D7DA3C146D3}" srcOrd="2" destOrd="0" parTransId="{D3853A98-D94B-4E32-AE9C-BF311B98E41E}" sibTransId="{299245E9-D75D-43CB-8242-2969EEF0BC43}"/>
    <dgm:cxn modelId="{3E6D0482-153F-4D5A-8982-98B0F2D6AAE8}" srcId="{CFEB19CF-34BC-45D0-9751-B7B567A6A79A}" destId="{DE80A0E9-A6C0-461E-B3F0-FD0B9EE00861}" srcOrd="1" destOrd="0" parTransId="{6167FA17-16E9-479A-BF96-A7D9C1C76C8F}" sibTransId="{1ABCE299-96F4-4424-81B3-009088CD7B5D}"/>
    <dgm:cxn modelId="{05DC0D83-5FDE-46B9-ABA7-3D2194C690DB}" type="presOf" srcId="{39F1ABD0-562F-4B48-92A2-B85CA5ADDC25}" destId="{23045671-E8AE-479E-952C-89928FBDCCC0}" srcOrd="0" destOrd="0" presId="urn:microsoft.com/office/officeart/2005/8/layout/lProcess2"/>
    <dgm:cxn modelId="{A0A0618B-45C7-479B-9878-680473A02C13}" srcId="{7D5D760F-94A1-48D1-AC2F-23CA9B215947}" destId="{BAAAEFCD-059B-41EB-B05B-34057690EF77}" srcOrd="2" destOrd="0" parTransId="{8BFBAD7F-992D-43EB-8F45-DA38C200C833}" sibTransId="{C6D4DD70-6369-4B91-838A-C660EF90CF25}"/>
    <dgm:cxn modelId="{388FB590-92B7-45E4-9E64-8293ED4DA55D}" type="presOf" srcId="{CFEB19CF-34BC-45D0-9751-B7B567A6A79A}" destId="{C74A569E-F0E5-40C4-8CA1-CC1E12D93E5B}" srcOrd="0" destOrd="0" presId="urn:microsoft.com/office/officeart/2005/8/layout/lProcess2"/>
    <dgm:cxn modelId="{2CFB7491-1434-46BD-9A6C-157DA360955C}" type="presOf" srcId="{FB86820C-1E57-41BD-BD1C-AFFF695FAEA6}" destId="{12EA09E9-89E1-45E5-839E-F22362897392}" srcOrd="0" destOrd="0" presId="urn:microsoft.com/office/officeart/2005/8/layout/lProcess2"/>
    <dgm:cxn modelId="{5CAC2F96-7A7F-4526-BB07-B5F492D13209}" type="presOf" srcId="{F28958D8-0ED8-4E10-8681-CB76B4B1A7DE}" destId="{5AF0616E-60CB-454C-B7F3-A76B090306F8}" srcOrd="0" destOrd="0" presId="urn:microsoft.com/office/officeart/2005/8/layout/lProcess2"/>
    <dgm:cxn modelId="{240D64A1-C2C8-4A5A-8201-1749756C5507}" type="presOf" srcId="{CFEB19CF-34BC-45D0-9751-B7B567A6A79A}" destId="{A97845B6-641C-44B5-AB5F-890509189361}" srcOrd="1" destOrd="0" presId="urn:microsoft.com/office/officeart/2005/8/layout/lProcess2"/>
    <dgm:cxn modelId="{FB42E8A9-1D8B-4750-8F7D-26656581CE71}" srcId="{D1A13EDD-89E3-42FD-B171-2804D5E55225}" destId="{45F93ECE-447B-4E85-8292-10B596CA33C9}" srcOrd="2" destOrd="0" parTransId="{4E140A3E-277E-4801-8E45-3C8AC54D8DE0}" sibTransId="{52831307-0E80-4F3A-87EA-AC18D2CA6AA2}"/>
    <dgm:cxn modelId="{245CF1B9-0FF0-442F-9B01-783D3ECDA1C3}" type="presOf" srcId="{14689155-8EEF-407A-9913-A40E626D79AE}" destId="{7D6A8919-8906-4927-AE14-F9BC4BB2DB53}" srcOrd="0" destOrd="0" presId="urn:microsoft.com/office/officeart/2005/8/layout/lProcess2"/>
    <dgm:cxn modelId="{1A4356C3-03FB-488C-A39B-C9C723F4046F}" srcId="{7D5D760F-94A1-48D1-AC2F-23CA9B215947}" destId="{14689155-8EEF-407A-9913-A40E626D79AE}" srcOrd="0" destOrd="0" parTransId="{D5671507-D15D-45B3-8B3C-677EE2C444FB}" sibTransId="{05485B89-617B-4830-815F-BFCD9544956B}"/>
    <dgm:cxn modelId="{9EA80DE6-D271-4479-8150-11EE1FA02429}" srcId="{CFEB19CF-34BC-45D0-9751-B7B567A6A79A}" destId="{FB86820C-1E57-41BD-BD1C-AFFF695FAEA6}" srcOrd="0" destOrd="0" parTransId="{18B3BDF6-4EB2-4B58-981F-646AFF862E9C}" sibTransId="{4B4E3DC4-B96C-4FF6-9E71-3B07A2E24D2A}"/>
    <dgm:cxn modelId="{AC234BE9-FFE4-4E81-8D59-1E337A0AC3A3}" srcId="{39F1ABD0-562F-4B48-92A2-B85CA5ADDC25}" destId="{CFEB19CF-34BC-45D0-9751-B7B567A6A79A}" srcOrd="3" destOrd="0" parTransId="{06D920B8-50B3-49E5-B834-178A03C75D7F}" sibTransId="{C03A3AB3-A220-42D1-B551-50060BDA0484}"/>
    <dgm:cxn modelId="{FB3283F0-AD34-4E66-8563-C7BDAD15D797}" type="presOf" srcId="{F43F8B61-0606-4AC4-A403-09F6961D8B6B}" destId="{2811AD64-FEC5-493D-9131-A81591D3487E}" srcOrd="0" destOrd="0" presId="urn:microsoft.com/office/officeart/2005/8/layout/lProcess2"/>
    <dgm:cxn modelId="{E8AE7EF1-EE0F-498B-9566-9E3AE1676488}" srcId="{D1A13EDD-89E3-42FD-B171-2804D5E55225}" destId="{5363BBF8-B2EB-4BD2-BC19-007E9CD2FA35}" srcOrd="0" destOrd="0" parTransId="{537188BE-8429-4FD4-8EA2-AC7EFC6CFB21}" sibTransId="{A8D2C728-4B73-47E4-A345-884CE128BA62}"/>
    <dgm:cxn modelId="{4EFCB6F1-E20D-44E8-A179-04D3D3896E27}" srcId="{39F1ABD0-562F-4B48-92A2-B85CA5ADDC25}" destId="{E5A62565-BD6D-4273-9521-81BD07E9CD9F}" srcOrd="0" destOrd="0" parTransId="{01D8F326-755F-40B4-ADF7-E712DD290260}" sibTransId="{B8268CCD-8D46-48CE-9873-3CD1B15BE2AB}"/>
    <dgm:cxn modelId="{56104DF4-CF1D-41D5-AC38-22B5DF2CD55E}" type="presOf" srcId="{7D5D760F-94A1-48D1-AC2F-23CA9B215947}" destId="{C9B3EFD5-AAB0-4137-9FE7-EF452CF96145}" srcOrd="0" destOrd="0" presId="urn:microsoft.com/office/officeart/2005/8/layout/lProcess2"/>
    <dgm:cxn modelId="{1FACA7F5-624B-4CAB-B4F1-78FA910AEE78}" srcId="{7D5D760F-94A1-48D1-AC2F-23CA9B215947}" destId="{F28958D8-0ED8-4E10-8681-CB76B4B1A7DE}" srcOrd="1" destOrd="0" parTransId="{1D87465C-07BF-4251-8CED-8488F954A877}" sibTransId="{4D6E3875-CB4D-45B4-A2F1-BC91538F8283}"/>
    <dgm:cxn modelId="{8816A9F7-ABA4-4C7B-BC0F-25DA29593F8E}" type="presOf" srcId="{5363BBF8-B2EB-4BD2-BC19-007E9CD2FA35}" destId="{8AFA62C6-67E1-4425-B30E-AF2A259C1481}" srcOrd="0" destOrd="0" presId="urn:microsoft.com/office/officeart/2005/8/layout/lProcess2"/>
    <dgm:cxn modelId="{9872B8F3-CBC9-40CD-8559-FA5C8E050A42}" type="presParOf" srcId="{23045671-E8AE-479E-952C-89928FBDCCC0}" destId="{B4A65874-4E8F-4477-BAB5-F561A5203CF1}" srcOrd="0" destOrd="0" presId="urn:microsoft.com/office/officeart/2005/8/layout/lProcess2"/>
    <dgm:cxn modelId="{1DFBBA46-4E9C-402E-9043-0B0E0946DD56}" type="presParOf" srcId="{B4A65874-4E8F-4477-BAB5-F561A5203CF1}" destId="{C3FDA439-FE6B-4FC1-9934-3976BDCFE630}" srcOrd="0" destOrd="0" presId="urn:microsoft.com/office/officeart/2005/8/layout/lProcess2"/>
    <dgm:cxn modelId="{2BB8D705-32A7-4FDD-9522-1425D119F05D}" type="presParOf" srcId="{B4A65874-4E8F-4477-BAB5-F561A5203CF1}" destId="{A7B8513B-A54E-4186-BE4C-FC7E3F65DBF7}" srcOrd="1" destOrd="0" presId="urn:microsoft.com/office/officeart/2005/8/layout/lProcess2"/>
    <dgm:cxn modelId="{A1BA32DA-02B7-47CC-A445-F6F9D89ED6B6}" type="presParOf" srcId="{B4A65874-4E8F-4477-BAB5-F561A5203CF1}" destId="{07893902-7B80-45D3-8D2D-A40ACEFF1C13}" srcOrd="2" destOrd="0" presId="urn:microsoft.com/office/officeart/2005/8/layout/lProcess2"/>
    <dgm:cxn modelId="{1E0CA60A-C504-48CF-BBBF-095454F52E19}" type="presParOf" srcId="{07893902-7B80-45D3-8D2D-A40ACEFF1C13}" destId="{9F3D29C7-BB87-4696-BC3C-AAFA52508B31}" srcOrd="0" destOrd="0" presId="urn:microsoft.com/office/officeart/2005/8/layout/lProcess2"/>
    <dgm:cxn modelId="{4B671758-18B7-4C88-8722-F28FB97BEC79}" type="presParOf" srcId="{9F3D29C7-BB87-4696-BC3C-AAFA52508B31}" destId="{3BFE3CB9-86F6-4DF7-8EEC-FFB46A361E4D}" srcOrd="0" destOrd="0" presId="urn:microsoft.com/office/officeart/2005/8/layout/lProcess2"/>
    <dgm:cxn modelId="{618A24B0-35F9-4FD8-80A5-2C606DC3079D}" type="presParOf" srcId="{23045671-E8AE-479E-952C-89928FBDCCC0}" destId="{C50681E5-ADF9-449D-B948-53787E7A9A4A}" srcOrd="1" destOrd="0" presId="urn:microsoft.com/office/officeart/2005/8/layout/lProcess2"/>
    <dgm:cxn modelId="{6C6948FD-7B23-4D18-BFE2-95AEE3F9D9C6}" type="presParOf" srcId="{23045671-E8AE-479E-952C-89928FBDCCC0}" destId="{B77E5233-B10B-4B52-8431-0DB8C68F3A30}" srcOrd="2" destOrd="0" presId="urn:microsoft.com/office/officeart/2005/8/layout/lProcess2"/>
    <dgm:cxn modelId="{F47F5D05-E59D-4B93-9D23-81754B1358C0}" type="presParOf" srcId="{B77E5233-B10B-4B52-8431-0DB8C68F3A30}" destId="{699752FB-D120-4CA3-8C85-D1362C4F031E}" srcOrd="0" destOrd="0" presId="urn:microsoft.com/office/officeart/2005/8/layout/lProcess2"/>
    <dgm:cxn modelId="{9CE51687-68D2-4F71-9AA0-4F38364DD014}" type="presParOf" srcId="{B77E5233-B10B-4B52-8431-0DB8C68F3A30}" destId="{2AC26A5E-1302-4090-B6B5-8F3A7A2241D0}" srcOrd="1" destOrd="0" presId="urn:microsoft.com/office/officeart/2005/8/layout/lProcess2"/>
    <dgm:cxn modelId="{50FAD273-15CE-483F-B540-9D1BDAFFBF37}" type="presParOf" srcId="{B77E5233-B10B-4B52-8431-0DB8C68F3A30}" destId="{942DDEED-F215-47B2-838C-95F018F018D0}" srcOrd="2" destOrd="0" presId="urn:microsoft.com/office/officeart/2005/8/layout/lProcess2"/>
    <dgm:cxn modelId="{4F294709-9E70-4C47-BEDB-52D03309936E}" type="presParOf" srcId="{942DDEED-F215-47B2-838C-95F018F018D0}" destId="{0D52AA83-E2AE-418C-93EC-861F2C7DB6C3}" srcOrd="0" destOrd="0" presId="urn:microsoft.com/office/officeart/2005/8/layout/lProcess2"/>
    <dgm:cxn modelId="{22293374-41AB-4A15-A743-723BEE00958E}" type="presParOf" srcId="{0D52AA83-E2AE-418C-93EC-861F2C7DB6C3}" destId="{8AFA62C6-67E1-4425-B30E-AF2A259C1481}" srcOrd="0" destOrd="0" presId="urn:microsoft.com/office/officeart/2005/8/layout/lProcess2"/>
    <dgm:cxn modelId="{710C9559-8B7F-4AEF-9341-2179ACE4771A}" type="presParOf" srcId="{0D52AA83-E2AE-418C-93EC-861F2C7DB6C3}" destId="{FA748798-E27B-4020-BEF4-10454B490A90}" srcOrd="1" destOrd="0" presId="urn:microsoft.com/office/officeart/2005/8/layout/lProcess2"/>
    <dgm:cxn modelId="{F000F300-ABA7-44D1-BDE0-789D925D8A9F}" type="presParOf" srcId="{0D52AA83-E2AE-418C-93EC-861F2C7DB6C3}" destId="{2811AD64-FEC5-493D-9131-A81591D3487E}" srcOrd="2" destOrd="0" presId="urn:microsoft.com/office/officeart/2005/8/layout/lProcess2"/>
    <dgm:cxn modelId="{2F47A321-155F-42EF-897F-7FEDEC1BC98D}" type="presParOf" srcId="{0D52AA83-E2AE-418C-93EC-861F2C7DB6C3}" destId="{E275DD28-3BA8-464F-9400-92D3B2C18D07}" srcOrd="3" destOrd="0" presId="urn:microsoft.com/office/officeart/2005/8/layout/lProcess2"/>
    <dgm:cxn modelId="{E34459C9-8813-40A4-A864-E7E59BBD008A}" type="presParOf" srcId="{0D52AA83-E2AE-418C-93EC-861F2C7DB6C3}" destId="{CC2269E6-C18A-4D35-A728-083CB41433BA}" srcOrd="4" destOrd="0" presId="urn:microsoft.com/office/officeart/2005/8/layout/lProcess2"/>
    <dgm:cxn modelId="{073827A6-0BB3-4970-BC59-07A800AD26DC}" type="presParOf" srcId="{23045671-E8AE-479E-952C-89928FBDCCC0}" destId="{CC3360D7-79C4-4AD5-9EBC-CD6C280632D9}" srcOrd="3" destOrd="0" presId="urn:microsoft.com/office/officeart/2005/8/layout/lProcess2"/>
    <dgm:cxn modelId="{5BC32194-D07D-42A5-A809-4C9F1E3AB10E}" type="presParOf" srcId="{23045671-E8AE-479E-952C-89928FBDCCC0}" destId="{56E46869-5420-4683-829E-8F73003FCA11}" srcOrd="4" destOrd="0" presId="urn:microsoft.com/office/officeart/2005/8/layout/lProcess2"/>
    <dgm:cxn modelId="{B53FB7EC-E485-436D-B79E-1ECE54D90348}" type="presParOf" srcId="{56E46869-5420-4683-829E-8F73003FCA11}" destId="{C9B3EFD5-AAB0-4137-9FE7-EF452CF96145}" srcOrd="0" destOrd="0" presId="urn:microsoft.com/office/officeart/2005/8/layout/lProcess2"/>
    <dgm:cxn modelId="{D3ED9B45-902A-4F58-881F-BF4F366091D5}" type="presParOf" srcId="{56E46869-5420-4683-829E-8F73003FCA11}" destId="{F7DDADFC-17CF-4251-922E-C65A3060DC06}" srcOrd="1" destOrd="0" presId="urn:microsoft.com/office/officeart/2005/8/layout/lProcess2"/>
    <dgm:cxn modelId="{E7B1E588-B3F5-49F7-A607-062B43C9B46D}" type="presParOf" srcId="{56E46869-5420-4683-829E-8F73003FCA11}" destId="{44235CB1-E653-47BF-BF06-F3B976B75C53}" srcOrd="2" destOrd="0" presId="urn:microsoft.com/office/officeart/2005/8/layout/lProcess2"/>
    <dgm:cxn modelId="{6173DD1E-72FC-46F0-B449-5319B9CC4CF5}" type="presParOf" srcId="{44235CB1-E653-47BF-BF06-F3B976B75C53}" destId="{0F35CA71-A4B1-463C-BF63-AF5D7EDD3A33}" srcOrd="0" destOrd="0" presId="urn:microsoft.com/office/officeart/2005/8/layout/lProcess2"/>
    <dgm:cxn modelId="{C35E265D-BE9F-4944-B857-EA406B1511D8}" type="presParOf" srcId="{0F35CA71-A4B1-463C-BF63-AF5D7EDD3A33}" destId="{7D6A8919-8906-4927-AE14-F9BC4BB2DB53}" srcOrd="0" destOrd="0" presId="urn:microsoft.com/office/officeart/2005/8/layout/lProcess2"/>
    <dgm:cxn modelId="{F6FF1394-BA50-4BE8-A974-BC8453EE914F}" type="presParOf" srcId="{0F35CA71-A4B1-463C-BF63-AF5D7EDD3A33}" destId="{0A3CE6F3-7661-4623-A632-549DEFF8468B}" srcOrd="1" destOrd="0" presId="urn:microsoft.com/office/officeart/2005/8/layout/lProcess2"/>
    <dgm:cxn modelId="{B62614B3-7589-4F15-AB83-95737A6243F6}" type="presParOf" srcId="{0F35CA71-A4B1-463C-BF63-AF5D7EDD3A33}" destId="{5AF0616E-60CB-454C-B7F3-A76B090306F8}" srcOrd="2" destOrd="0" presId="urn:microsoft.com/office/officeart/2005/8/layout/lProcess2"/>
    <dgm:cxn modelId="{30EAEB87-07E0-48A2-92F7-369491C5D643}" type="presParOf" srcId="{0F35CA71-A4B1-463C-BF63-AF5D7EDD3A33}" destId="{359B0C36-4B80-4C87-AED2-6ACB3714DBA5}" srcOrd="3" destOrd="0" presId="urn:microsoft.com/office/officeart/2005/8/layout/lProcess2"/>
    <dgm:cxn modelId="{8BA3C6E0-8012-4D49-9335-A60754E5D5A5}" type="presParOf" srcId="{0F35CA71-A4B1-463C-BF63-AF5D7EDD3A33}" destId="{E9AE5E40-9FFC-40D9-8342-651137CFC514}" srcOrd="4" destOrd="0" presId="urn:microsoft.com/office/officeart/2005/8/layout/lProcess2"/>
    <dgm:cxn modelId="{F576DC45-CE10-4978-BC3C-2D7E33C6F363}" type="presParOf" srcId="{23045671-E8AE-479E-952C-89928FBDCCC0}" destId="{8EB44B8B-13D8-4CD7-B9B4-E49F1EF035BD}" srcOrd="5" destOrd="0" presId="urn:microsoft.com/office/officeart/2005/8/layout/lProcess2"/>
    <dgm:cxn modelId="{FD4408ED-787D-40DD-8F67-0773481FC8BE}" type="presParOf" srcId="{23045671-E8AE-479E-952C-89928FBDCCC0}" destId="{4214FB2A-B365-499B-B0DF-0A315690A8DA}" srcOrd="6" destOrd="0" presId="urn:microsoft.com/office/officeart/2005/8/layout/lProcess2"/>
    <dgm:cxn modelId="{C38B0B53-7B35-4E33-BE53-BFAC5C326EF4}" type="presParOf" srcId="{4214FB2A-B365-499B-B0DF-0A315690A8DA}" destId="{C74A569E-F0E5-40C4-8CA1-CC1E12D93E5B}" srcOrd="0" destOrd="0" presId="urn:microsoft.com/office/officeart/2005/8/layout/lProcess2"/>
    <dgm:cxn modelId="{FE83DB91-A627-4DFE-93CF-D45A099267FF}" type="presParOf" srcId="{4214FB2A-B365-499B-B0DF-0A315690A8DA}" destId="{A97845B6-641C-44B5-AB5F-890509189361}" srcOrd="1" destOrd="0" presId="urn:microsoft.com/office/officeart/2005/8/layout/lProcess2"/>
    <dgm:cxn modelId="{7ED6E48D-0F85-4D84-9AC0-508709B6D01F}" type="presParOf" srcId="{4214FB2A-B365-499B-B0DF-0A315690A8DA}" destId="{CB0461DC-DEC5-40A1-9C4E-2ABDEF9FA6EC}" srcOrd="2" destOrd="0" presId="urn:microsoft.com/office/officeart/2005/8/layout/lProcess2"/>
    <dgm:cxn modelId="{34165815-94D5-470F-A5D1-F84E4E991750}" type="presParOf" srcId="{CB0461DC-DEC5-40A1-9C4E-2ABDEF9FA6EC}" destId="{1FFD2B84-D9BB-4926-BA27-C077101F59ED}" srcOrd="0" destOrd="0" presId="urn:microsoft.com/office/officeart/2005/8/layout/lProcess2"/>
    <dgm:cxn modelId="{300B2FFD-65AF-4174-88F0-F856DFF0A8FB}" type="presParOf" srcId="{1FFD2B84-D9BB-4926-BA27-C077101F59ED}" destId="{12EA09E9-89E1-45E5-839E-F22362897392}" srcOrd="0" destOrd="0" presId="urn:microsoft.com/office/officeart/2005/8/layout/lProcess2"/>
    <dgm:cxn modelId="{0E652273-AC9B-4363-A27D-C3348536848B}" type="presParOf" srcId="{1FFD2B84-D9BB-4926-BA27-C077101F59ED}" destId="{0E088785-B2CD-4885-98DA-276842010CED}" srcOrd="1" destOrd="0" presId="urn:microsoft.com/office/officeart/2005/8/layout/lProcess2"/>
    <dgm:cxn modelId="{4EC03CD3-167F-4E5D-8650-BEBA1AC0D590}" type="presParOf" srcId="{1FFD2B84-D9BB-4926-BA27-C077101F59ED}" destId="{4A1354E7-8C53-4426-9D41-EDE678682993}" srcOrd="2" destOrd="0" presId="urn:microsoft.com/office/officeart/2005/8/layout/lProcess2"/>
    <dgm:cxn modelId="{A58DD215-1B72-49C5-A2AE-0F76418CE651}" type="presParOf" srcId="{1FFD2B84-D9BB-4926-BA27-C077101F59ED}" destId="{ABC38632-893F-4387-A639-64F096AEB983}" srcOrd="3" destOrd="0" presId="urn:microsoft.com/office/officeart/2005/8/layout/lProcess2"/>
    <dgm:cxn modelId="{2A042179-477B-49D5-AD1D-47635600E839}" type="presParOf" srcId="{1FFD2B84-D9BB-4926-BA27-C077101F59ED}" destId="{406D0CD7-2950-47EC-8FD8-802DC99FF0B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545CFB3-7C34-4C66-B0D7-723FE8DDD0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B259DB-F82C-4E6F-9641-AD0F1B829818}">
      <dgm:prSet phldrT="[Text]" custT="1"/>
      <dgm:spPr>
        <a:solidFill>
          <a:schemeClr val="accent1"/>
        </a:solidFill>
      </dgm:spPr>
      <dgm:t>
        <a:bodyPr/>
        <a:lstStyle/>
        <a:p>
          <a:r>
            <a:rPr lang="en-US" sz="2000">
              <a:solidFill>
                <a:schemeClr val="tx1"/>
              </a:solidFill>
            </a:rPr>
            <a:t>Business interest</a:t>
          </a:r>
        </a:p>
      </dgm:t>
    </dgm:pt>
    <dgm:pt modelId="{0F3D991D-B111-4E9E-BE22-B48A24563F74}" type="parTrans" cxnId="{3C311C43-618C-4249-AF8B-F147E7952B71}">
      <dgm:prSet/>
      <dgm:spPr/>
      <dgm:t>
        <a:bodyPr/>
        <a:lstStyle/>
        <a:p>
          <a:endParaRPr lang="en-US"/>
        </a:p>
      </dgm:t>
    </dgm:pt>
    <dgm:pt modelId="{C576B9C9-8D28-4840-9FF7-6D349E9B4A3E}" type="sibTrans" cxnId="{3C311C43-618C-4249-AF8B-F147E7952B71}">
      <dgm:prSet/>
      <dgm:spPr/>
      <dgm:t>
        <a:bodyPr/>
        <a:lstStyle/>
        <a:p>
          <a:endParaRPr lang="en-US"/>
        </a:p>
      </dgm:t>
    </dgm:pt>
    <dgm:pt modelId="{3C0FBC1B-76EE-4ED9-9173-DA8F93F16E76}">
      <dgm:prSet custT="1"/>
      <dgm:spPr>
        <a:solidFill>
          <a:schemeClr val="accent1"/>
        </a:solidFill>
      </dgm:spPr>
      <dgm:t>
        <a:bodyPr/>
        <a:lstStyle/>
        <a:p>
          <a:r>
            <a:rPr lang="en-US" sz="1600">
              <a:solidFill>
                <a:schemeClr val="tx1"/>
              </a:solidFill>
            </a:rPr>
            <a:t>Use of position to secure unwarranted privileges, advantages, or employment. </a:t>
          </a:r>
          <a:r>
            <a:rPr lang="en-US" sz="1200">
              <a:solidFill>
                <a:srgbClr val="993333"/>
              </a:solidFill>
            </a:rPr>
            <a:t>(</a:t>
          </a:r>
          <a:r>
            <a:rPr lang="en-US" sz="1200" b="1">
              <a:solidFill>
                <a:srgbClr val="993333"/>
              </a:solidFill>
            </a:rPr>
            <a:t>Extends to “others” which can include Nepotism policy definition of relative.)</a:t>
          </a:r>
        </a:p>
      </dgm:t>
    </dgm:pt>
    <dgm:pt modelId="{9FE2B225-79A5-4F49-BE8C-EFCE42DB908A}" type="parTrans" cxnId="{490292B9-D079-4CCA-81C1-DBF2AE3BF2AB}">
      <dgm:prSet/>
      <dgm:spPr/>
      <dgm:t>
        <a:bodyPr/>
        <a:lstStyle/>
        <a:p>
          <a:endParaRPr lang="en-US"/>
        </a:p>
      </dgm:t>
    </dgm:pt>
    <dgm:pt modelId="{B122E5C7-9CB2-4F12-A70C-591351574B57}" type="sibTrans" cxnId="{490292B9-D079-4CCA-81C1-DBF2AE3BF2AB}">
      <dgm:prSet/>
      <dgm:spPr/>
      <dgm:t>
        <a:bodyPr/>
        <a:lstStyle/>
        <a:p>
          <a:endParaRPr lang="en-US"/>
        </a:p>
      </dgm:t>
    </dgm:pt>
    <dgm:pt modelId="{B45DA61C-32B2-48B1-812D-81DB61591DF8}">
      <dgm:prSet custT="1"/>
      <dgm:spPr>
        <a:solidFill>
          <a:schemeClr val="accent1"/>
        </a:solidFill>
      </dgm:spPr>
      <dgm:t>
        <a:bodyPr/>
        <a:lstStyle/>
        <a:p>
          <a:r>
            <a:rPr lang="en-US" sz="2000">
              <a:solidFill>
                <a:schemeClr val="tx1"/>
              </a:solidFill>
            </a:rPr>
            <a:t>Financial involvement</a:t>
          </a:r>
        </a:p>
      </dgm:t>
    </dgm:pt>
    <dgm:pt modelId="{863447CF-F7C9-46EE-9028-418909E9F37C}" type="parTrans" cxnId="{CED40ADB-19F1-4EC5-B015-C63FD0C01B74}">
      <dgm:prSet/>
      <dgm:spPr/>
      <dgm:t>
        <a:bodyPr/>
        <a:lstStyle/>
        <a:p>
          <a:endParaRPr lang="en-US"/>
        </a:p>
      </dgm:t>
    </dgm:pt>
    <dgm:pt modelId="{6CBC8758-3E1F-4D26-A612-0DE41B4E2E98}" type="sibTrans" cxnId="{CED40ADB-19F1-4EC5-B015-C63FD0C01B74}">
      <dgm:prSet/>
      <dgm:spPr/>
      <dgm:t>
        <a:bodyPr/>
        <a:lstStyle/>
        <a:p>
          <a:endParaRPr lang="en-US"/>
        </a:p>
      </dgm:t>
    </dgm:pt>
    <dgm:pt modelId="{BC7131C1-A281-4624-BB0B-8BCD93FA5278}">
      <dgm:prSet custT="1"/>
      <dgm:spPr>
        <a:solidFill>
          <a:schemeClr val="accent1"/>
        </a:solidFill>
      </dgm:spPr>
      <dgm:t>
        <a:bodyPr/>
        <a:lstStyle/>
        <a:p>
          <a:r>
            <a:rPr lang="en-US" sz="2000">
              <a:solidFill>
                <a:schemeClr val="tx1"/>
              </a:solidFill>
            </a:rPr>
            <a:t>Gift, favor, etc. offered with the intent to influence</a:t>
          </a:r>
        </a:p>
      </dgm:t>
    </dgm:pt>
    <dgm:pt modelId="{025B927E-24E8-4C86-A18A-3DE9FDE67262}" type="parTrans" cxnId="{7700CC37-3965-4204-AE5F-416A43E2193A}">
      <dgm:prSet/>
      <dgm:spPr/>
      <dgm:t>
        <a:bodyPr/>
        <a:lstStyle/>
        <a:p>
          <a:endParaRPr lang="en-US"/>
        </a:p>
      </dgm:t>
    </dgm:pt>
    <dgm:pt modelId="{453840DF-79E2-4DFB-BE4E-9EDA18873ECE}" type="sibTrans" cxnId="{7700CC37-3965-4204-AE5F-416A43E2193A}">
      <dgm:prSet/>
      <dgm:spPr/>
      <dgm:t>
        <a:bodyPr/>
        <a:lstStyle/>
        <a:p>
          <a:endParaRPr lang="en-US"/>
        </a:p>
      </dgm:t>
    </dgm:pt>
    <dgm:pt modelId="{BAAE0F65-EBB1-472C-ADB9-6D13318F78E9}">
      <dgm:prSet custT="1"/>
      <dgm:spPr>
        <a:solidFill>
          <a:schemeClr val="accent1"/>
        </a:solidFill>
      </dgm:spPr>
      <dgm:t>
        <a:bodyPr/>
        <a:lstStyle/>
        <a:p>
          <a:r>
            <a:rPr lang="en-US" sz="2000">
              <a:solidFill>
                <a:schemeClr val="tx1"/>
              </a:solidFill>
            </a:rPr>
            <a:t>Personal involvement that creates a benefit</a:t>
          </a:r>
        </a:p>
      </dgm:t>
    </dgm:pt>
    <dgm:pt modelId="{12300AF7-2965-4697-9D81-C71460091F00}" type="parTrans" cxnId="{BE665D1B-E6CF-4CDC-9713-5576FDE69FA5}">
      <dgm:prSet/>
      <dgm:spPr/>
      <dgm:t>
        <a:bodyPr/>
        <a:lstStyle/>
        <a:p>
          <a:endParaRPr lang="en-US"/>
        </a:p>
      </dgm:t>
    </dgm:pt>
    <dgm:pt modelId="{CF8CE2DB-2979-4E68-9826-B3DF5B3F3F64}" type="sibTrans" cxnId="{BE665D1B-E6CF-4CDC-9713-5576FDE69FA5}">
      <dgm:prSet/>
      <dgm:spPr/>
      <dgm:t>
        <a:bodyPr/>
        <a:lstStyle/>
        <a:p>
          <a:endParaRPr lang="en-US"/>
        </a:p>
      </dgm:t>
    </dgm:pt>
    <dgm:pt modelId="{D2B3369B-F064-43CC-A04A-30F1FFACC1D3}">
      <dgm:prSet custT="1"/>
      <dgm:spPr>
        <a:solidFill>
          <a:schemeClr val="accent1"/>
        </a:solidFill>
      </dgm:spPr>
      <dgm:t>
        <a:bodyPr/>
        <a:lstStyle/>
        <a:p>
          <a:r>
            <a:rPr lang="en-US" sz="2000">
              <a:solidFill>
                <a:schemeClr val="tx1"/>
              </a:solidFill>
            </a:rPr>
            <a:t>Service or employment that may prejudice independent judgment</a:t>
          </a:r>
        </a:p>
      </dgm:t>
    </dgm:pt>
    <dgm:pt modelId="{1F5FD59A-B49A-44E1-BED8-10A7B41A4B21}" type="parTrans" cxnId="{7A2CC415-7713-4874-8902-6D8143E5A409}">
      <dgm:prSet/>
      <dgm:spPr/>
      <dgm:t>
        <a:bodyPr/>
        <a:lstStyle/>
        <a:p>
          <a:endParaRPr lang="en-US"/>
        </a:p>
      </dgm:t>
    </dgm:pt>
    <dgm:pt modelId="{9F4A2C55-D8C3-4FB6-A181-135A9BCA5FE6}" type="sibTrans" cxnId="{7A2CC415-7713-4874-8902-6D8143E5A409}">
      <dgm:prSet/>
      <dgm:spPr/>
      <dgm:t>
        <a:bodyPr/>
        <a:lstStyle/>
        <a:p>
          <a:endParaRPr lang="en-US"/>
        </a:p>
      </dgm:t>
    </dgm:pt>
    <dgm:pt modelId="{570EFA2A-243F-4350-8D94-81F8E0D0A50D}">
      <dgm:prSet phldrT="[Text]" custT="1"/>
      <dgm:spPr>
        <a:solidFill>
          <a:schemeClr val="accent1">
            <a:lumMod val="50000"/>
          </a:schemeClr>
        </a:solidFill>
      </dgm:spPr>
      <dgm:t>
        <a:bodyPr/>
        <a:lstStyle/>
        <a:p>
          <a:r>
            <a:rPr lang="en-US" altLang="en-US" sz="1400" b="1">
              <a:solidFill>
                <a:schemeClr val="bg1"/>
              </a:solidFill>
            </a:rPr>
            <a:t>SEC definition of Immediate Family (18A:12-23): spouse or dependent child residing in same household.</a:t>
          </a:r>
          <a:endParaRPr lang="en-US" sz="1400" b="1">
            <a:solidFill>
              <a:schemeClr val="bg1"/>
            </a:solidFill>
          </a:endParaRPr>
        </a:p>
      </dgm:t>
    </dgm:pt>
    <dgm:pt modelId="{6B57D294-6982-488E-9E62-28F35A73D491}" type="parTrans" cxnId="{D6CFB1D9-19A4-4F08-A682-1B0ECECC24E8}">
      <dgm:prSet/>
      <dgm:spPr/>
      <dgm:t>
        <a:bodyPr/>
        <a:lstStyle/>
        <a:p>
          <a:endParaRPr lang="en-US"/>
        </a:p>
      </dgm:t>
    </dgm:pt>
    <dgm:pt modelId="{309E2A98-930C-40C3-8104-2B79132965F5}" type="sibTrans" cxnId="{D6CFB1D9-19A4-4F08-A682-1B0ECECC24E8}">
      <dgm:prSet/>
      <dgm:spPr/>
      <dgm:t>
        <a:bodyPr/>
        <a:lstStyle/>
        <a:p>
          <a:endParaRPr lang="en-US"/>
        </a:p>
      </dgm:t>
    </dgm:pt>
    <dgm:pt modelId="{F36F6773-89E3-48D0-BDB2-5122C41CED4C}" type="pres">
      <dgm:prSet presAssocID="{B545CFB3-7C34-4C66-B0D7-723FE8DDD0CC}" presName="linear" presStyleCnt="0">
        <dgm:presLayoutVars>
          <dgm:animLvl val="lvl"/>
          <dgm:resizeHandles val="exact"/>
        </dgm:presLayoutVars>
      </dgm:prSet>
      <dgm:spPr/>
    </dgm:pt>
    <dgm:pt modelId="{EFD42DB5-EDC3-49DA-B8E3-B2CF8D56A567}" type="pres">
      <dgm:prSet presAssocID="{68B259DB-F82C-4E6F-9641-AD0F1B829818}" presName="parentText" presStyleLbl="node1" presStyleIdx="0" presStyleCnt="7">
        <dgm:presLayoutVars>
          <dgm:chMax val="0"/>
          <dgm:bulletEnabled val="1"/>
        </dgm:presLayoutVars>
      </dgm:prSet>
      <dgm:spPr/>
    </dgm:pt>
    <dgm:pt modelId="{CF756619-1889-4D49-A0A3-3ADA7B344615}" type="pres">
      <dgm:prSet presAssocID="{C576B9C9-8D28-4840-9FF7-6D349E9B4A3E}" presName="spacer" presStyleCnt="0"/>
      <dgm:spPr/>
    </dgm:pt>
    <dgm:pt modelId="{3230E229-CAB1-4EFF-88C3-C1004659E77D}" type="pres">
      <dgm:prSet presAssocID="{3C0FBC1B-76EE-4ED9-9173-DA8F93F16E76}" presName="parentText" presStyleLbl="node1" presStyleIdx="1" presStyleCnt="7">
        <dgm:presLayoutVars>
          <dgm:chMax val="0"/>
          <dgm:bulletEnabled val="1"/>
        </dgm:presLayoutVars>
      </dgm:prSet>
      <dgm:spPr/>
    </dgm:pt>
    <dgm:pt modelId="{A4900B89-5FB0-4705-9E4D-EE70D2460B9F}" type="pres">
      <dgm:prSet presAssocID="{B122E5C7-9CB2-4F12-A70C-591351574B57}" presName="spacer" presStyleCnt="0"/>
      <dgm:spPr/>
    </dgm:pt>
    <dgm:pt modelId="{611FC213-24D1-4FD5-83E8-1A64037ECEC0}" type="pres">
      <dgm:prSet presAssocID="{B45DA61C-32B2-48B1-812D-81DB61591DF8}" presName="parentText" presStyleLbl="node1" presStyleIdx="2" presStyleCnt="7">
        <dgm:presLayoutVars>
          <dgm:chMax val="0"/>
          <dgm:bulletEnabled val="1"/>
        </dgm:presLayoutVars>
      </dgm:prSet>
      <dgm:spPr/>
    </dgm:pt>
    <dgm:pt modelId="{A5838288-43DE-4452-9B11-83C7AEE7C052}" type="pres">
      <dgm:prSet presAssocID="{6CBC8758-3E1F-4D26-A612-0DE41B4E2E98}" presName="spacer" presStyleCnt="0"/>
      <dgm:spPr/>
    </dgm:pt>
    <dgm:pt modelId="{5F717FE1-2EAF-4FEB-9854-4615C8C889E9}" type="pres">
      <dgm:prSet presAssocID="{BC7131C1-A281-4624-BB0B-8BCD93FA5278}" presName="parentText" presStyleLbl="node1" presStyleIdx="3" presStyleCnt="7">
        <dgm:presLayoutVars>
          <dgm:chMax val="0"/>
          <dgm:bulletEnabled val="1"/>
        </dgm:presLayoutVars>
      </dgm:prSet>
      <dgm:spPr/>
    </dgm:pt>
    <dgm:pt modelId="{0C7E07E2-1EAC-40C0-AB6B-BE859EC2A3C5}" type="pres">
      <dgm:prSet presAssocID="{453840DF-79E2-4DFB-BE4E-9EDA18873ECE}" presName="spacer" presStyleCnt="0"/>
      <dgm:spPr/>
    </dgm:pt>
    <dgm:pt modelId="{F5F14942-94AB-4C34-ADBF-0715E7CEF087}" type="pres">
      <dgm:prSet presAssocID="{BAAE0F65-EBB1-472C-ADB9-6D13318F78E9}" presName="parentText" presStyleLbl="node1" presStyleIdx="4" presStyleCnt="7">
        <dgm:presLayoutVars>
          <dgm:chMax val="0"/>
          <dgm:bulletEnabled val="1"/>
        </dgm:presLayoutVars>
      </dgm:prSet>
      <dgm:spPr/>
    </dgm:pt>
    <dgm:pt modelId="{802DC8CA-7A2E-49F4-85F3-12FCD8CF9A08}" type="pres">
      <dgm:prSet presAssocID="{CF8CE2DB-2979-4E68-9826-B3DF5B3F3F64}" presName="spacer" presStyleCnt="0"/>
      <dgm:spPr/>
    </dgm:pt>
    <dgm:pt modelId="{C91EC088-9980-49E8-A286-AC306719FA25}" type="pres">
      <dgm:prSet presAssocID="{D2B3369B-F064-43CC-A04A-30F1FFACC1D3}" presName="parentText" presStyleLbl="node1" presStyleIdx="5" presStyleCnt="7">
        <dgm:presLayoutVars>
          <dgm:chMax val="0"/>
          <dgm:bulletEnabled val="1"/>
        </dgm:presLayoutVars>
      </dgm:prSet>
      <dgm:spPr/>
    </dgm:pt>
    <dgm:pt modelId="{F1A4ADBA-9E2E-4570-B25A-EB4381AAF283}" type="pres">
      <dgm:prSet presAssocID="{9F4A2C55-D8C3-4FB6-A181-135A9BCA5FE6}" presName="spacer" presStyleCnt="0"/>
      <dgm:spPr/>
    </dgm:pt>
    <dgm:pt modelId="{F39816CD-C315-4125-AC9D-73447035FDDF}" type="pres">
      <dgm:prSet presAssocID="{570EFA2A-243F-4350-8D94-81F8E0D0A50D}" presName="parentText" presStyleLbl="node1" presStyleIdx="6" presStyleCnt="7">
        <dgm:presLayoutVars>
          <dgm:chMax val="0"/>
          <dgm:bulletEnabled val="1"/>
        </dgm:presLayoutVars>
      </dgm:prSet>
      <dgm:spPr/>
    </dgm:pt>
  </dgm:ptLst>
  <dgm:cxnLst>
    <dgm:cxn modelId="{0E6B8906-AEE5-4FAC-A2DC-C981E859A96D}" type="presOf" srcId="{BAAE0F65-EBB1-472C-ADB9-6D13318F78E9}" destId="{F5F14942-94AB-4C34-ADBF-0715E7CEF087}" srcOrd="0" destOrd="0" presId="urn:microsoft.com/office/officeart/2005/8/layout/vList2"/>
    <dgm:cxn modelId="{7A2CC415-7713-4874-8902-6D8143E5A409}" srcId="{B545CFB3-7C34-4C66-B0D7-723FE8DDD0CC}" destId="{D2B3369B-F064-43CC-A04A-30F1FFACC1D3}" srcOrd="5" destOrd="0" parTransId="{1F5FD59A-B49A-44E1-BED8-10A7B41A4B21}" sibTransId="{9F4A2C55-D8C3-4FB6-A181-135A9BCA5FE6}"/>
    <dgm:cxn modelId="{BE665D1B-E6CF-4CDC-9713-5576FDE69FA5}" srcId="{B545CFB3-7C34-4C66-B0D7-723FE8DDD0CC}" destId="{BAAE0F65-EBB1-472C-ADB9-6D13318F78E9}" srcOrd="4" destOrd="0" parTransId="{12300AF7-2965-4697-9D81-C71460091F00}" sibTransId="{CF8CE2DB-2979-4E68-9826-B3DF5B3F3F64}"/>
    <dgm:cxn modelId="{7700CC37-3965-4204-AE5F-416A43E2193A}" srcId="{B545CFB3-7C34-4C66-B0D7-723FE8DDD0CC}" destId="{BC7131C1-A281-4624-BB0B-8BCD93FA5278}" srcOrd="3" destOrd="0" parTransId="{025B927E-24E8-4C86-A18A-3DE9FDE67262}" sibTransId="{453840DF-79E2-4DFB-BE4E-9EDA18873ECE}"/>
    <dgm:cxn modelId="{3C311C43-618C-4249-AF8B-F147E7952B71}" srcId="{B545CFB3-7C34-4C66-B0D7-723FE8DDD0CC}" destId="{68B259DB-F82C-4E6F-9641-AD0F1B829818}" srcOrd="0" destOrd="0" parTransId="{0F3D991D-B111-4E9E-BE22-B48A24563F74}" sibTransId="{C576B9C9-8D28-4840-9FF7-6D349E9B4A3E}"/>
    <dgm:cxn modelId="{C78C8B4D-7BE2-4769-9870-997B65294B23}" type="presOf" srcId="{B545CFB3-7C34-4C66-B0D7-723FE8DDD0CC}" destId="{F36F6773-89E3-48D0-BDB2-5122C41CED4C}" srcOrd="0" destOrd="0" presId="urn:microsoft.com/office/officeart/2005/8/layout/vList2"/>
    <dgm:cxn modelId="{26581293-1105-4C9F-ABC0-1BBD1FC7FC8B}" type="presOf" srcId="{68B259DB-F82C-4E6F-9641-AD0F1B829818}" destId="{EFD42DB5-EDC3-49DA-B8E3-B2CF8D56A567}" srcOrd="0" destOrd="0" presId="urn:microsoft.com/office/officeart/2005/8/layout/vList2"/>
    <dgm:cxn modelId="{C84FFFAD-A10B-4A3B-82E1-FE491F638A61}" type="presOf" srcId="{570EFA2A-243F-4350-8D94-81F8E0D0A50D}" destId="{F39816CD-C315-4125-AC9D-73447035FDDF}" srcOrd="0" destOrd="0" presId="urn:microsoft.com/office/officeart/2005/8/layout/vList2"/>
    <dgm:cxn modelId="{2A727CB6-D3D5-4396-8B00-718629A70D0D}" type="presOf" srcId="{B45DA61C-32B2-48B1-812D-81DB61591DF8}" destId="{611FC213-24D1-4FD5-83E8-1A64037ECEC0}" srcOrd="0" destOrd="0" presId="urn:microsoft.com/office/officeart/2005/8/layout/vList2"/>
    <dgm:cxn modelId="{490292B9-D079-4CCA-81C1-DBF2AE3BF2AB}" srcId="{B545CFB3-7C34-4C66-B0D7-723FE8DDD0CC}" destId="{3C0FBC1B-76EE-4ED9-9173-DA8F93F16E76}" srcOrd="1" destOrd="0" parTransId="{9FE2B225-79A5-4F49-BE8C-EFCE42DB908A}" sibTransId="{B122E5C7-9CB2-4F12-A70C-591351574B57}"/>
    <dgm:cxn modelId="{225915BA-BE61-42A0-9640-E8640FAEEDFC}" type="presOf" srcId="{BC7131C1-A281-4624-BB0B-8BCD93FA5278}" destId="{5F717FE1-2EAF-4FEB-9854-4615C8C889E9}" srcOrd="0" destOrd="0" presId="urn:microsoft.com/office/officeart/2005/8/layout/vList2"/>
    <dgm:cxn modelId="{3F93EBC2-032F-4F20-A0A2-FBFED8A66B63}" type="presOf" srcId="{D2B3369B-F064-43CC-A04A-30F1FFACC1D3}" destId="{C91EC088-9980-49E8-A286-AC306719FA25}" srcOrd="0" destOrd="0" presId="urn:microsoft.com/office/officeart/2005/8/layout/vList2"/>
    <dgm:cxn modelId="{D6CFB1D9-19A4-4F08-A682-1B0ECECC24E8}" srcId="{B545CFB3-7C34-4C66-B0D7-723FE8DDD0CC}" destId="{570EFA2A-243F-4350-8D94-81F8E0D0A50D}" srcOrd="6" destOrd="0" parTransId="{6B57D294-6982-488E-9E62-28F35A73D491}" sibTransId="{309E2A98-930C-40C3-8104-2B79132965F5}"/>
    <dgm:cxn modelId="{CED40ADB-19F1-4EC5-B015-C63FD0C01B74}" srcId="{B545CFB3-7C34-4C66-B0D7-723FE8DDD0CC}" destId="{B45DA61C-32B2-48B1-812D-81DB61591DF8}" srcOrd="2" destOrd="0" parTransId="{863447CF-F7C9-46EE-9028-418909E9F37C}" sibTransId="{6CBC8758-3E1F-4D26-A612-0DE41B4E2E98}"/>
    <dgm:cxn modelId="{1B5D48E5-77BF-49BB-B347-3148A1C14906}" type="presOf" srcId="{3C0FBC1B-76EE-4ED9-9173-DA8F93F16E76}" destId="{3230E229-CAB1-4EFF-88C3-C1004659E77D}" srcOrd="0" destOrd="0" presId="urn:microsoft.com/office/officeart/2005/8/layout/vList2"/>
    <dgm:cxn modelId="{E475AC9F-E690-43E9-86E1-E693D6037FE1}" type="presParOf" srcId="{F36F6773-89E3-48D0-BDB2-5122C41CED4C}" destId="{EFD42DB5-EDC3-49DA-B8E3-B2CF8D56A567}" srcOrd="0" destOrd="0" presId="urn:microsoft.com/office/officeart/2005/8/layout/vList2"/>
    <dgm:cxn modelId="{32272EDF-D895-4B41-A6C3-307542907D46}" type="presParOf" srcId="{F36F6773-89E3-48D0-BDB2-5122C41CED4C}" destId="{CF756619-1889-4D49-A0A3-3ADA7B344615}" srcOrd="1" destOrd="0" presId="urn:microsoft.com/office/officeart/2005/8/layout/vList2"/>
    <dgm:cxn modelId="{268D9CB2-E626-41B9-92E5-C879F127FCEF}" type="presParOf" srcId="{F36F6773-89E3-48D0-BDB2-5122C41CED4C}" destId="{3230E229-CAB1-4EFF-88C3-C1004659E77D}" srcOrd="2" destOrd="0" presId="urn:microsoft.com/office/officeart/2005/8/layout/vList2"/>
    <dgm:cxn modelId="{D0E8F28E-2604-4D6A-948B-9412C76D6774}" type="presParOf" srcId="{F36F6773-89E3-48D0-BDB2-5122C41CED4C}" destId="{A4900B89-5FB0-4705-9E4D-EE70D2460B9F}" srcOrd="3" destOrd="0" presId="urn:microsoft.com/office/officeart/2005/8/layout/vList2"/>
    <dgm:cxn modelId="{CB102BA9-B66C-4D3E-9F5B-08770E1251EE}" type="presParOf" srcId="{F36F6773-89E3-48D0-BDB2-5122C41CED4C}" destId="{611FC213-24D1-4FD5-83E8-1A64037ECEC0}" srcOrd="4" destOrd="0" presId="urn:microsoft.com/office/officeart/2005/8/layout/vList2"/>
    <dgm:cxn modelId="{18316A7B-6377-4585-852D-35CBCB8C7E33}" type="presParOf" srcId="{F36F6773-89E3-48D0-BDB2-5122C41CED4C}" destId="{A5838288-43DE-4452-9B11-83C7AEE7C052}" srcOrd="5" destOrd="0" presId="urn:microsoft.com/office/officeart/2005/8/layout/vList2"/>
    <dgm:cxn modelId="{EDB0DF1A-7C09-4A74-9672-6EC69A4237CC}" type="presParOf" srcId="{F36F6773-89E3-48D0-BDB2-5122C41CED4C}" destId="{5F717FE1-2EAF-4FEB-9854-4615C8C889E9}" srcOrd="6" destOrd="0" presId="urn:microsoft.com/office/officeart/2005/8/layout/vList2"/>
    <dgm:cxn modelId="{1E7B710B-12D8-46A4-9676-0A2CF80C9E8B}" type="presParOf" srcId="{F36F6773-89E3-48D0-BDB2-5122C41CED4C}" destId="{0C7E07E2-1EAC-40C0-AB6B-BE859EC2A3C5}" srcOrd="7" destOrd="0" presId="urn:microsoft.com/office/officeart/2005/8/layout/vList2"/>
    <dgm:cxn modelId="{A29508E9-00A0-49A6-BA39-C47069A26ACA}" type="presParOf" srcId="{F36F6773-89E3-48D0-BDB2-5122C41CED4C}" destId="{F5F14942-94AB-4C34-ADBF-0715E7CEF087}" srcOrd="8" destOrd="0" presId="urn:microsoft.com/office/officeart/2005/8/layout/vList2"/>
    <dgm:cxn modelId="{402A3BF3-D887-428D-9B97-0348C9C90288}" type="presParOf" srcId="{F36F6773-89E3-48D0-BDB2-5122C41CED4C}" destId="{802DC8CA-7A2E-49F4-85F3-12FCD8CF9A08}" srcOrd="9" destOrd="0" presId="urn:microsoft.com/office/officeart/2005/8/layout/vList2"/>
    <dgm:cxn modelId="{CD3D0E63-8907-49DF-B972-7989644D1232}" type="presParOf" srcId="{F36F6773-89E3-48D0-BDB2-5122C41CED4C}" destId="{C91EC088-9980-49E8-A286-AC306719FA25}" srcOrd="10" destOrd="0" presId="urn:microsoft.com/office/officeart/2005/8/layout/vList2"/>
    <dgm:cxn modelId="{42EC2877-60C5-4B5C-BF2F-BA20C02A3C73}" type="presParOf" srcId="{F36F6773-89E3-48D0-BDB2-5122C41CED4C}" destId="{F1A4ADBA-9E2E-4570-B25A-EB4381AAF283}" srcOrd="11" destOrd="0" presId="urn:microsoft.com/office/officeart/2005/8/layout/vList2"/>
    <dgm:cxn modelId="{1D3E46ED-C36C-46CE-95F2-F096F4F0D858}" type="presParOf" srcId="{F36F6773-89E3-48D0-BDB2-5122C41CED4C}" destId="{F39816CD-C315-4125-AC9D-73447035FDD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C1F6A6-05FA-4BAE-9184-0D595B66857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125FA1D-37ED-41D8-963F-650EDA3C7E92}">
      <dgm:prSet phldrT="[Text]" custT="1"/>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1">
              <a:solidFill>
                <a:schemeClr val="tx1"/>
              </a:solidFill>
            </a:rPr>
            <a:t>Spouse/civil union or domestic partner</a:t>
          </a:r>
        </a:p>
      </dgm:t>
    </dgm:pt>
    <dgm:pt modelId="{F2C0492D-F090-44B2-A915-574DFFE9C72C}" type="parTrans" cxnId="{541B5B27-7A43-471E-ACE0-84179E0C9E2E}">
      <dgm:prSet/>
      <dgm:spPr/>
      <dgm:t>
        <a:bodyPr/>
        <a:lstStyle/>
        <a:p>
          <a:endParaRPr lang="en-US"/>
        </a:p>
      </dgm:t>
    </dgm:pt>
    <dgm:pt modelId="{98051CD2-AE49-4850-9CCE-73656247E600}" type="sibTrans" cxnId="{541B5B27-7A43-471E-ACE0-84179E0C9E2E}">
      <dgm:prSet/>
      <dgm:spPr/>
      <dgm:t>
        <a:bodyPr/>
        <a:lstStyle/>
        <a:p>
          <a:endParaRPr lang="en-US"/>
        </a:p>
      </dgm:t>
    </dgm:pt>
    <dgm:pt modelId="{187EE6B9-1DA4-45B4-9B70-5770CA95C2DA}">
      <dgm:prSet/>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a:solidFill>
                <a:schemeClr val="tx1"/>
              </a:solidFill>
            </a:rPr>
            <a:t>Parent/stepparent           </a:t>
          </a:r>
        </a:p>
      </dgm:t>
    </dgm:pt>
    <dgm:pt modelId="{4FCB5C90-27D4-47AC-A93E-33F8DE7B0C64}" type="parTrans" cxnId="{2695E267-65DF-43AC-9D9A-EDA69847D2BB}">
      <dgm:prSet/>
      <dgm:spPr/>
      <dgm:t>
        <a:bodyPr/>
        <a:lstStyle/>
        <a:p>
          <a:endParaRPr lang="en-US"/>
        </a:p>
      </dgm:t>
    </dgm:pt>
    <dgm:pt modelId="{23358ACC-AD42-4486-B483-223B0AF7D2E0}" type="sibTrans" cxnId="{2695E267-65DF-43AC-9D9A-EDA69847D2BB}">
      <dgm:prSet/>
      <dgm:spPr/>
      <dgm:t>
        <a:bodyPr/>
        <a:lstStyle/>
        <a:p>
          <a:endParaRPr lang="en-US"/>
        </a:p>
      </dgm:t>
    </dgm:pt>
    <dgm:pt modelId="{4B9992CA-B75C-4642-9E1D-9ED3E29959C9}">
      <dgm:prSet custT="1"/>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1">
              <a:solidFill>
                <a:schemeClr val="tx1"/>
              </a:solidFill>
            </a:rPr>
            <a:t>Child/stepchild and son/daughter-in-law</a:t>
          </a:r>
        </a:p>
      </dgm:t>
    </dgm:pt>
    <dgm:pt modelId="{DB67CC14-ACB7-44AE-BDE9-EF3E12B03502}" type="parTrans" cxnId="{455C0C19-4F7B-4C41-A419-8BB9BC2F2E2D}">
      <dgm:prSet/>
      <dgm:spPr/>
      <dgm:t>
        <a:bodyPr/>
        <a:lstStyle/>
        <a:p>
          <a:endParaRPr lang="en-US"/>
        </a:p>
      </dgm:t>
    </dgm:pt>
    <dgm:pt modelId="{1B77D18D-8658-41D3-9C14-489D065891AF}" type="sibTrans" cxnId="{455C0C19-4F7B-4C41-A419-8BB9BC2F2E2D}">
      <dgm:prSet/>
      <dgm:spPr/>
      <dgm:t>
        <a:bodyPr/>
        <a:lstStyle/>
        <a:p>
          <a:endParaRPr lang="en-US"/>
        </a:p>
      </dgm:t>
    </dgm:pt>
    <dgm:pt modelId="{6EBC667C-EDCA-4597-9253-334FA44747EE}">
      <dgm:prSet/>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a:solidFill>
                <a:schemeClr val="tx1"/>
              </a:solidFill>
            </a:rPr>
            <a:t>Grandparent, grandchild</a:t>
          </a:r>
        </a:p>
      </dgm:t>
    </dgm:pt>
    <dgm:pt modelId="{1C0B214B-273A-43F4-8AE9-9CA96055C987}" type="parTrans" cxnId="{15B8FACF-3397-4165-A005-46CC0656A261}">
      <dgm:prSet/>
      <dgm:spPr/>
      <dgm:t>
        <a:bodyPr/>
        <a:lstStyle/>
        <a:p>
          <a:endParaRPr lang="en-US"/>
        </a:p>
      </dgm:t>
    </dgm:pt>
    <dgm:pt modelId="{B4722F4E-91D1-4C44-9469-4DA838A26D2F}" type="sibTrans" cxnId="{15B8FACF-3397-4165-A005-46CC0656A261}">
      <dgm:prSet/>
      <dgm:spPr/>
      <dgm:t>
        <a:bodyPr/>
        <a:lstStyle/>
        <a:p>
          <a:endParaRPr lang="en-US"/>
        </a:p>
      </dgm:t>
    </dgm:pt>
    <dgm:pt modelId="{F65D1055-552A-413F-AC5E-D3E6EA26EA90}">
      <dgm:prSet/>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a:solidFill>
                <a:schemeClr val="tx1"/>
              </a:solidFill>
            </a:rPr>
            <a:t>Aunt/uncle, niece/nephew</a:t>
          </a:r>
        </a:p>
      </dgm:t>
    </dgm:pt>
    <dgm:pt modelId="{12ADB182-C30D-41A4-A840-19DE18D3CB0F}" type="parTrans" cxnId="{98490FA4-DBA3-41B2-9115-6F853890E1B4}">
      <dgm:prSet/>
      <dgm:spPr/>
      <dgm:t>
        <a:bodyPr/>
        <a:lstStyle/>
        <a:p>
          <a:endParaRPr lang="en-US"/>
        </a:p>
      </dgm:t>
    </dgm:pt>
    <dgm:pt modelId="{4DBDE1F3-59EC-4316-B8CC-398E6BB48241}" type="sibTrans" cxnId="{98490FA4-DBA3-41B2-9115-6F853890E1B4}">
      <dgm:prSet/>
      <dgm:spPr/>
      <dgm:t>
        <a:bodyPr/>
        <a:lstStyle/>
        <a:p>
          <a:endParaRPr lang="en-US"/>
        </a:p>
      </dgm:t>
    </dgm:pt>
    <dgm:pt modelId="{08659BDE-D668-4D60-A626-966FAF154E14}">
      <dgm:prSet/>
      <dgm:spPr>
        <a:solidFill>
          <a:srgbClr val="E9F2D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a:solidFill>
                <a:schemeClr val="tx1"/>
              </a:solidFill>
            </a:rPr>
            <a:t>Siblings, stepbrother/sister, half brother/sister</a:t>
          </a:r>
        </a:p>
      </dgm:t>
    </dgm:pt>
    <dgm:pt modelId="{A3AB50B7-894B-4916-8A12-6A2C0D28910E}" type="parTrans" cxnId="{63733477-3EB9-4360-9C6C-0BD26914A6E9}">
      <dgm:prSet/>
      <dgm:spPr/>
      <dgm:t>
        <a:bodyPr/>
        <a:lstStyle/>
        <a:p>
          <a:endParaRPr lang="en-US"/>
        </a:p>
      </dgm:t>
    </dgm:pt>
    <dgm:pt modelId="{F1116A40-7909-43F8-9746-659D2836DBB6}" type="sibTrans" cxnId="{63733477-3EB9-4360-9C6C-0BD26914A6E9}">
      <dgm:prSet/>
      <dgm:spPr/>
      <dgm:t>
        <a:bodyPr/>
        <a:lstStyle/>
        <a:p>
          <a:endParaRPr lang="en-US"/>
        </a:p>
      </dgm:t>
    </dgm:pt>
    <dgm:pt modelId="{A7F37314-7FA5-4B2E-B935-DF9E3CB78B9F}" type="pres">
      <dgm:prSet presAssocID="{10C1F6A6-05FA-4BAE-9184-0D595B66857B}" presName="Name0" presStyleCnt="0">
        <dgm:presLayoutVars>
          <dgm:dir/>
          <dgm:resizeHandles val="exact"/>
        </dgm:presLayoutVars>
      </dgm:prSet>
      <dgm:spPr/>
    </dgm:pt>
    <dgm:pt modelId="{767E5702-409A-4EA7-9413-144F0BA88D1F}" type="pres">
      <dgm:prSet presAssocID="{4125FA1D-37ED-41D8-963F-650EDA3C7E92}" presName="composite" presStyleCnt="0"/>
      <dgm:spPr/>
    </dgm:pt>
    <dgm:pt modelId="{F78BEC75-38AC-4489-BF8A-CBAFE22D15F0}" type="pres">
      <dgm:prSet presAssocID="{4125FA1D-37ED-41D8-963F-650EDA3C7E92}" presName="rect1" presStyleLbl="trAlignAcc1" presStyleIdx="0" presStyleCnt="6">
        <dgm:presLayoutVars>
          <dgm:bulletEnabled val="1"/>
        </dgm:presLayoutVars>
      </dgm:prSet>
      <dgm:spPr/>
    </dgm:pt>
    <dgm:pt modelId="{1D771D00-EFF3-4C5C-8DAE-3E418282647D}" type="pres">
      <dgm:prSet presAssocID="{4125FA1D-37ED-41D8-963F-650EDA3C7E92}" presName="rect2" presStyleLbl="fgImgPlace1" presStyleIdx="0" presStyleCnt="6" custLinFactNeighborX="2358" custLinFactNeighborY="2679"/>
      <dgm:spPr>
        <a:noFill/>
      </dgm:spPr>
    </dgm:pt>
    <dgm:pt modelId="{4C1D27A5-A91A-449A-A544-D68994EFD85A}" type="pres">
      <dgm:prSet presAssocID="{98051CD2-AE49-4850-9CCE-73656247E600}" presName="sibTrans" presStyleCnt="0"/>
      <dgm:spPr/>
    </dgm:pt>
    <dgm:pt modelId="{D0C9CCEC-4B04-43EC-8FED-944C684BA6EF}" type="pres">
      <dgm:prSet presAssocID="{187EE6B9-1DA4-45B4-9B70-5770CA95C2DA}" presName="composite" presStyleCnt="0"/>
      <dgm:spPr/>
    </dgm:pt>
    <dgm:pt modelId="{C6E85DAC-92E3-4725-B1B4-208BDAA58FB7}" type="pres">
      <dgm:prSet presAssocID="{187EE6B9-1DA4-45B4-9B70-5770CA95C2DA}" presName="rect1" presStyleLbl="trAlignAcc1" presStyleIdx="1" presStyleCnt="6">
        <dgm:presLayoutVars>
          <dgm:bulletEnabled val="1"/>
        </dgm:presLayoutVars>
      </dgm:prSet>
      <dgm:spPr/>
    </dgm:pt>
    <dgm:pt modelId="{E7C71B26-5C26-4FBA-8D60-983B4FF58BAF}" type="pres">
      <dgm:prSet presAssocID="{187EE6B9-1DA4-45B4-9B70-5770CA95C2DA}" presName="rect2" presStyleLbl="fgImgPlace1" presStyleIdx="1" presStyleCnt="6"/>
      <dgm:spPr>
        <a:noFill/>
      </dgm:spPr>
    </dgm:pt>
    <dgm:pt modelId="{84C8DBCD-C1C8-442E-85C2-E3309E5F6CCE}" type="pres">
      <dgm:prSet presAssocID="{23358ACC-AD42-4486-B483-223B0AF7D2E0}" presName="sibTrans" presStyleCnt="0"/>
      <dgm:spPr/>
    </dgm:pt>
    <dgm:pt modelId="{83517B92-22FF-4343-B761-C226E0272FB3}" type="pres">
      <dgm:prSet presAssocID="{4B9992CA-B75C-4642-9E1D-9ED3E29959C9}" presName="composite" presStyleCnt="0"/>
      <dgm:spPr/>
    </dgm:pt>
    <dgm:pt modelId="{0068F419-72D5-4F7D-99E4-D014B43A1148}" type="pres">
      <dgm:prSet presAssocID="{4B9992CA-B75C-4642-9E1D-9ED3E29959C9}" presName="rect1" presStyleLbl="trAlignAcc1" presStyleIdx="2" presStyleCnt="6">
        <dgm:presLayoutVars>
          <dgm:bulletEnabled val="1"/>
        </dgm:presLayoutVars>
      </dgm:prSet>
      <dgm:spPr/>
    </dgm:pt>
    <dgm:pt modelId="{EA4A1A6E-D0D3-4984-8876-933D0965E8FB}" type="pres">
      <dgm:prSet presAssocID="{4B9992CA-B75C-4642-9E1D-9ED3E29959C9}" presName="rect2" presStyleLbl="fgImgPlace1" presStyleIdx="2" presStyleCnt="6"/>
      <dgm:spPr>
        <a:noFill/>
        <a:ln>
          <a:noFill/>
        </a:ln>
      </dgm:spPr>
    </dgm:pt>
    <dgm:pt modelId="{F38E63F7-5FF9-49D5-857A-D62786B0DF69}" type="pres">
      <dgm:prSet presAssocID="{1B77D18D-8658-41D3-9C14-489D065891AF}" presName="sibTrans" presStyleCnt="0"/>
      <dgm:spPr/>
    </dgm:pt>
    <dgm:pt modelId="{C80BCE45-A9F8-4310-AAC6-6C333E1EEC23}" type="pres">
      <dgm:prSet presAssocID="{6EBC667C-EDCA-4597-9253-334FA44747EE}" presName="composite" presStyleCnt="0"/>
      <dgm:spPr/>
    </dgm:pt>
    <dgm:pt modelId="{0128BCA4-44D8-4C20-AFCE-6C73D227F955}" type="pres">
      <dgm:prSet presAssocID="{6EBC667C-EDCA-4597-9253-334FA44747EE}" presName="rect1" presStyleLbl="trAlignAcc1" presStyleIdx="3" presStyleCnt="6">
        <dgm:presLayoutVars>
          <dgm:bulletEnabled val="1"/>
        </dgm:presLayoutVars>
      </dgm:prSet>
      <dgm:spPr/>
    </dgm:pt>
    <dgm:pt modelId="{B867DFDB-DF1F-435C-BF3D-45C127813EE2}" type="pres">
      <dgm:prSet presAssocID="{6EBC667C-EDCA-4597-9253-334FA44747EE}" presName="rect2" presStyleLbl="fgImgPlace1" presStyleIdx="3" presStyleCnt="6" custLinFactNeighborX="2358" custLinFactNeighborY="2679"/>
      <dgm:spPr>
        <a:noFill/>
      </dgm:spPr>
    </dgm:pt>
    <dgm:pt modelId="{C446D9DE-F72B-45DB-AF7C-ABD9D7304AA9}" type="pres">
      <dgm:prSet presAssocID="{B4722F4E-91D1-4C44-9469-4DA838A26D2F}" presName="sibTrans" presStyleCnt="0"/>
      <dgm:spPr/>
    </dgm:pt>
    <dgm:pt modelId="{0D65B549-AF92-40AA-BA14-ED8AB8080620}" type="pres">
      <dgm:prSet presAssocID="{08659BDE-D668-4D60-A626-966FAF154E14}" presName="composite" presStyleCnt="0"/>
      <dgm:spPr/>
    </dgm:pt>
    <dgm:pt modelId="{B1E8E36D-0223-4C77-A358-C765AD3B79A6}" type="pres">
      <dgm:prSet presAssocID="{08659BDE-D668-4D60-A626-966FAF154E14}" presName="rect1" presStyleLbl="trAlignAcc1" presStyleIdx="4" presStyleCnt="6">
        <dgm:presLayoutVars>
          <dgm:bulletEnabled val="1"/>
        </dgm:presLayoutVars>
      </dgm:prSet>
      <dgm:spPr/>
    </dgm:pt>
    <dgm:pt modelId="{E77C301D-BAD0-418E-A7E5-4B930FBB6711}" type="pres">
      <dgm:prSet presAssocID="{08659BDE-D668-4D60-A626-966FAF154E14}" presName="rect2" presStyleLbl="fgImgPlace1" presStyleIdx="4" presStyleCnt="6" custLinFactNeighborX="2358" custLinFactNeighborY="2679"/>
      <dgm:spPr>
        <a:noFill/>
      </dgm:spPr>
    </dgm:pt>
    <dgm:pt modelId="{63586AC5-3D0A-45B6-BD88-62EBABBA37DA}" type="pres">
      <dgm:prSet presAssocID="{F1116A40-7909-43F8-9746-659D2836DBB6}" presName="sibTrans" presStyleCnt="0"/>
      <dgm:spPr/>
    </dgm:pt>
    <dgm:pt modelId="{93466CDB-B71F-4C1C-8272-CB2D188AE5A9}" type="pres">
      <dgm:prSet presAssocID="{F65D1055-552A-413F-AC5E-D3E6EA26EA90}" presName="composite" presStyleCnt="0"/>
      <dgm:spPr/>
    </dgm:pt>
    <dgm:pt modelId="{3984C8A5-EF6E-4351-B587-71958BAB2F8C}" type="pres">
      <dgm:prSet presAssocID="{F65D1055-552A-413F-AC5E-D3E6EA26EA90}" presName="rect1" presStyleLbl="trAlignAcc1" presStyleIdx="5" presStyleCnt="6">
        <dgm:presLayoutVars>
          <dgm:bulletEnabled val="1"/>
        </dgm:presLayoutVars>
      </dgm:prSet>
      <dgm:spPr/>
    </dgm:pt>
    <dgm:pt modelId="{55307773-67F4-4C26-AAC0-B1B85D653F78}" type="pres">
      <dgm:prSet presAssocID="{F65D1055-552A-413F-AC5E-D3E6EA26EA90}" presName="rect2" presStyleLbl="fgImgPlace1" presStyleIdx="5" presStyleCnt="6" custLinFactNeighborX="2358" custLinFactNeighborY="2679"/>
      <dgm:spPr>
        <a:noFill/>
      </dgm:spPr>
    </dgm:pt>
  </dgm:ptLst>
  <dgm:cxnLst>
    <dgm:cxn modelId="{455C0C19-4F7B-4C41-A419-8BB9BC2F2E2D}" srcId="{10C1F6A6-05FA-4BAE-9184-0D595B66857B}" destId="{4B9992CA-B75C-4642-9E1D-9ED3E29959C9}" srcOrd="2" destOrd="0" parTransId="{DB67CC14-ACB7-44AE-BDE9-EF3E12B03502}" sibTransId="{1B77D18D-8658-41D3-9C14-489D065891AF}"/>
    <dgm:cxn modelId="{541B5B27-7A43-471E-ACE0-84179E0C9E2E}" srcId="{10C1F6A6-05FA-4BAE-9184-0D595B66857B}" destId="{4125FA1D-37ED-41D8-963F-650EDA3C7E92}" srcOrd="0" destOrd="0" parTransId="{F2C0492D-F090-44B2-A915-574DFFE9C72C}" sibTransId="{98051CD2-AE49-4850-9CCE-73656247E600}"/>
    <dgm:cxn modelId="{2695E267-65DF-43AC-9D9A-EDA69847D2BB}" srcId="{10C1F6A6-05FA-4BAE-9184-0D595B66857B}" destId="{187EE6B9-1DA4-45B4-9B70-5770CA95C2DA}" srcOrd="1" destOrd="0" parTransId="{4FCB5C90-27D4-47AC-A93E-33F8DE7B0C64}" sibTransId="{23358ACC-AD42-4486-B483-223B0AF7D2E0}"/>
    <dgm:cxn modelId="{B41DF649-E1C7-44AC-A2B6-D8DF054CC3B9}" type="presOf" srcId="{F65D1055-552A-413F-AC5E-D3E6EA26EA90}" destId="{3984C8A5-EF6E-4351-B587-71958BAB2F8C}" srcOrd="0" destOrd="0" presId="urn:microsoft.com/office/officeart/2008/layout/PictureStrips"/>
    <dgm:cxn modelId="{C519954D-6E58-4F6E-B375-78E480A258C1}" type="presOf" srcId="{4125FA1D-37ED-41D8-963F-650EDA3C7E92}" destId="{F78BEC75-38AC-4489-BF8A-CBAFE22D15F0}" srcOrd="0" destOrd="0" presId="urn:microsoft.com/office/officeart/2008/layout/PictureStrips"/>
    <dgm:cxn modelId="{63733477-3EB9-4360-9C6C-0BD26914A6E9}" srcId="{10C1F6A6-05FA-4BAE-9184-0D595B66857B}" destId="{08659BDE-D668-4D60-A626-966FAF154E14}" srcOrd="4" destOrd="0" parTransId="{A3AB50B7-894B-4916-8A12-6A2C0D28910E}" sibTransId="{F1116A40-7909-43F8-9746-659D2836DBB6}"/>
    <dgm:cxn modelId="{98490FA4-DBA3-41B2-9115-6F853890E1B4}" srcId="{10C1F6A6-05FA-4BAE-9184-0D595B66857B}" destId="{F65D1055-552A-413F-AC5E-D3E6EA26EA90}" srcOrd="5" destOrd="0" parTransId="{12ADB182-C30D-41A4-A840-19DE18D3CB0F}" sibTransId="{4DBDE1F3-59EC-4316-B8CC-398E6BB48241}"/>
    <dgm:cxn modelId="{E63C7BA8-8B7C-4D70-816B-D6A5D6FAFB7A}" type="presOf" srcId="{4B9992CA-B75C-4642-9E1D-9ED3E29959C9}" destId="{0068F419-72D5-4F7D-99E4-D014B43A1148}" srcOrd="0" destOrd="0" presId="urn:microsoft.com/office/officeart/2008/layout/PictureStrips"/>
    <dgm:cxn modelId="{8EAA79B1-4330-40FE-9EA3-C74C826885ED}" type="presOf" srcId="{08659BDE-D668-4D60-A626-966FAF154E14}" destId="{B1E8E36D-0223-4C77-A358-C765AD3B79A6}" srcOrd="0" destOrd="0" presId="urn:microsoft.com/office/officeart/2008/layout/PictureStrips"/>
    <dgm:cxn modelId="{01B780B2-6CE1-4688-B42D-28F630C8C8E4}" type="presOf" srcId="{10C1F6A6-05FA-4BAE-9184-0D595B66857B}" destId="{A7F37314-7FA5-4B2E-B935-DF9E3CB78B9F}" srcOrd="0" destOrd="0" presId="urn:microsoft.com/office/officeart/2008/layout/PictureStrips"/>
    <dgm:cxn modelId="{2E477AC4-FC4D-4429-9A7A-DD43D257B78A}" type="presOf" srcId="{187EE6B9-1DA4-45B4-9B70-5770CA95C2DA}" destId="{C6E85DAC-92E3-4725-B1B4-208BDAA58FB7}" srcOrd="0" destOrd="0" presId="urn:microsoft.com/office/officeart/2008/layout/PictureStrips"/>
    <dgm:cxn modelId="{15B8FACF-3397-4165-A005-46CC0656A261}" srcId="{10C1F6A6-05FA-4BAE-9184-0D595B66857B}" destId="{6EBC667C-EDCA-4597-9253-334FA44747EE}" srcOrd="3" destOrd="0" parTransId="{1C0B214B-273A-43F4-8AE9-9CA96055C987}" sibTransId="{B4722F4E-91D1-4C44-9469-4DA838A26D2F}"/>
    <dgm:cxn modelId="{D31AE3FC-EE9C-413A-BD19-922B28392FE2}" type="presOf" srcId="{6EBC667C-EDCA-4597-9253-334FA44747EE}" destId="{0128BCA4-44D8-4C20-AFCE-6C73D227F955}" srcOrd="0" destOrd="0" presId="urn:microsoft.com/office/officeart/2008/layout/PictureStrips"/>
    <dgm:cxn modelId="{E9D0CA6E-412F-48B1-8DED-C037D09C4D5F}" type="presParOf" srcId="{A7F37314-7FA5-4B2E-B935-DF9E3CB78B9F}" destId="{767E5702-409A-4EA7-9413-144F0BA88D1F}" srcOrd="0" destOrd="0" presId="urn:microsoft.com/office/officeart/2008/layout/PictureStrips"/>
    <dgm:cxn modelId="{C044FDE8-CE74-452A-A400-B53A4C310EEF}" type="presParOf" srcId="{767E5702-409A-4EA7-9413-144F0BA88D1F}" destId="{F78BEC75-38AC-4489-BF8A-CBAFE22D15F0}" srcOrd="0" destOrd="0" presId="urn:microsoft.com/office/officeart/2008/layout/PictureStrips"/>
    <dgm:cxn modelId="{927B45C7-F3E8-486B-B782-9DC5470D48FD}" type="presParOf" srcId="{767E5702-409A-4EA7-9413-144F0BA88D1F}" destId="{1D771D00-EFF3-4C5C-8DAE-3E418282647D}" srcOrd="1" destOrd="0" presId="urn:microsoft.com/office/officeart/2008/layout/PictureStrips"/>
    <dgm:cxn modelId="{D98DBFF5-4D9F-4E00-AC1F-3C646E9B83D1}" type="presParOf" srcId="{A7F37314-7FA5-4B2E-B935-DF9E3CB78B9F}" destId="{4C1D27A5-A91A-449A-A544-D68994EFD85A}" srcOrd="1" destOrd="0" presId="urn:microsoft.com/office/officeart/2008/layout/PictureStrips"/>
    <dgm:cxn modelId="{9FA15988-7450-4ED4-A4AD-37564367641B}" type="presParOf" srcId="{A7F37314-7FA5-4B2E-B935-DF9E3CB78B9F}" destId="{D0C9CCEC-4B04-43EC-8FED-944C684BA6EF}" srcOrd="2" destOrd="0" presId="urn:microsoft.com/office/officeart/2008/layout/PictureStrips"/>
    <dgm:cxn modelId="{7498A1EB-6666-48A1-84F9-378DF2E01605}" type="presParOf" srcId="{D0C9CCEC-4B04-43EC-8FED-944C684BA6EF}" destId="{C6E85DAC-92E3-4725-B1B4-208BDAA58FB7}" srcOrd="0" destOrd="0" presId="urn:microsoft.com/office/officeart/2008/layout/PictureStrips"/>
    <dgm:cxn modelId="{5B2810FF-70D8-4B9A-8AF6-EAED20A11124}" type="presParOf" srcId="{D0C9CCEC-4B04-43EC-8FED-944C684BA6EF}" destId="{E7C71B26-5C26-4FBA-8D60-983B4FF58BAF}" srcOrd="1" destOrd="0" presId="urn:microsoft.com/office/officeart/2008/layout/PictureStrips"/>
    <dgm:cxn modelId="{DC0CD0E5-1136-419B-88C0-058FC219E1A8}" type="presParOf" srcId="{A7F37314-7FA5-4B2E-B935-DF9E3CB78B9F}" destId="{84C8DBCD-C1C8-442E-85C2-E3309E5F6CCE}" srcOrd="3" destOrd="0" presId="urn:microsoft.com/office/officeart/2008/layout/PictureStrips"/>
    <dgm:cxn modelId="{13B4471E-B016-4016-93BC-FBAE78D4EBE2}" type="presParOf" srcId="{A7F37314-7FA5-4B2E-B935-DF9E3CB78B9F}" destId="{83517B92-22FF-4343-B761-C226E0272FB3}" srcOrd="4" destOrd="0" presId="urn:microsoft.com/office/officeart/2008/layout/PictureStrips"/>
    <dgm:cxn modelId="{F46BBBF1-104D-404D-AED3-0A511977DBBE}" type="presParOf" srcId="{83517B92-22FF-4343-B761-C226E0272FB3}" destId="{0068F419-72D5-4F7D-99E4-D014B43A1148}" srcOrd="0" destOrd="0" presId="urn:microsoft.com/office/officeart/2008/layout/PictureStrips"/>
    <dgm:cxn modelId="{6CA8E539-6799-407F-B650-B6A7DC49D383}" type="presParOf" srcId="{83517B92-22FF-4343-B761-C226E0272FB3}" destId="{EA4A1A6E-D0D3-4984-8876-933D0965E8FB}" srcOrd="1" destOrd="0" presId="urn:microsoft.com/office/officeart/2008/layout/PictureStrips"/>
    <dgm:cxn modelId="{6AA1B255-C641-459F-919B-CABA73E67BF7}" type="presParOf" srcId="{A7F37314-7FA5-4B2E-B935-DF9E3CB78B9F}" destId="{F38E63F7-5FF9-49D5-857A-D62786B0DF69}" srcOrd="5" destOrd="0" presId="urn:microsoft.com/office/officeart/2008/layout/PictureStrips"/>
    <dgm:cxn modelId="{12947F74-8EA8-4CCE-9C19-2D5260B81F80}" type="presParOf" srcId="{A7F37314-7FA5-4B2E-B935-DF9E3CB78B9F}" destId="{C80BCE45-A9F8-4310-AAC6-6C333E1EEC23}" srcOrd="6" destOrd="0" presId="urn:microsoft.com/office/officeart/2008/layout/PictureStrips"/>
    <dgm:cxn modelId="{0A87BE03-B7FD-4266-B5BF-193A0F387CE3}" type="presParOf" srcId="{C80BCE45-A9F8-4310-AAC6-6C333E1EEC23}" destId="{0128BCA4-44D8-4C20-AFCE-6C73D227F955}" srcOrd="0" destOrd="0" presId="urn:microsoft.com/office/officeart/2008/layout/PictureStrips"/>
    <dgm:cxn modelId="{A9C89BB0-8758-4A0F-AD40-485E416F52F4}" type="presParOf" srcId="{C80BCE45-A9F8-4310-AAC6-6C333E1EEC23}" destId="{B867DFDB-DF1F-435C-BF3D-45C127813EE2}" srcOrd="1" destOrd="0" presId="urn:microsoft.com/office/officeart/2008/layout/PictureStrips"/>
    <dgm:cxn modelId="{D04C0724-5636-44FD-9141-AB2A7F146672}" type="presParOf" srcId="{A7F37314-7FA5-4B2E-B935-DF9E3CB78B9F}" destId="{C446D9DE-F72B-45DB-AF7C-ABD9D7304AA9}" srcOrd="7" destOrd="0" presId="urn:microsoft.com/office/officeart/2008/layout/PictureStrips"/>
    <dgm:cxn modelId="{925E16F6-BD89-4F96-81AC-42AF1E7486CC}" type="presParOf" srcId="{A7F37314-7FA5-4B2E-B935-DF9E3CB78B9F}" destId="{0D65B549-AF92-40AA-BA14-ED8AB8080620}" srcOrd="8" destOrd="0" presId="urn:microsoft.com/office/officeart/2008/layout/PictureStrips"/>
    <dgm:cxn modelId="{B6369F1C-08A0-43EB-84AF-8C1ECA72D403}" type="presParOf" srcId="{0D65B549-AF92-40AA-BA14-ED8AB8080620}" destId="{B1E8E36D-0223-4C77-A358-C765AD3B79A6}" srcOrd="0" destOrd="0" presId="urn:microsoft.com/office/officeart/2008/layout/PictureStrips"/>
    <dgm:cxn modelId="{D3BE478E-BB10-4BEA-AAD8-A6937F3500C9}" type="presParOf" srcId="{0D65B549-AF92-40AA-BA14-ED8AB8080620}" destId="{E77C301D-BAD0-418E-A7E5-4B930FBB6711}" srcOrd="1" destOrd="0" presId="urn:microsoft.com/office/officeart/2008/layout/PictureStrips"/>
    <dgm:cxn modelId="{1A5201DA-475F-4061-88C8-832768C788F1}" type="presParOf" srcId="{A7F37314-7FA5-4B2E-B935-DF9E3CB78B9F}" destId="{63586AC5-3D0A-45B6-BD88-62EBABBA37DA}" srcOrd="9" destOrd="0" presId="urn:microsoft.com/office/officeart/2008/layout/PictureStrips"/>
    <dgm:cxn modelId="{578E969B-0411-4E4E-8714-E8253A1CCA90}" type="presParOf" srcId="{A7F37314-7FA5-4B2E-B935-DF9E3CB78B9F}" destId="{93466CDB-B71F-4C1C-8272-CB2D188AE5A9}" srcOrd="10" destOrd="0" presId="urn:microsoft.com/office/officeart/2008/layout/PictureStrips"/>
    <dgm:cxn modelId="{9D7DDF22-8D2D-4946-93BC-51F1BF0C9F7D}" type="presParOf" srcId="{93466CDB-B71F-4C1C-8272-CB2D188AE5A9}" destId="{3984C8A5-EF6E-4351-B587-71958BAB2F8C}" srcOrd="0" destOrd="0" presId="urn:microsoft.com/office/officeart/2008/layout/PictureStrips"/>
    <dgm:cxn modelId="{957B28CA-2ED9-433A-B2F0-EAB98F1CD17C}" type="presParOf" srcId="{93466CDB-B71F-4C1C-8272-CB2D188AE5A9}" destId="{55307773-67F4-4C26-AAC0-B1B85D653F7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690E28-C331-4238-9CC1-FC2C3889D51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B54B41C-5FD2-4E87-AFFD-F636D8DD7AF4}">
      <dgm:prSet phldrT="[Text]" custT="1"/>
      <dgm:spPr>
        <a:solidFill>
          <a:srgbClr val="FFC000"/>
        </a:solidFill>
      </dgm:spPr>
      <dgm:t>
        <a:bodyPr/>
        <a:lstStyle/>
        <a:p>
          <a:r>
            <a:rPr lang="en-US" sz="2800" b="1">
              <a:solidFill>
                <a:schemeClr val="accent6">
                  <a:lumMod val="50000"/>
                </a:schemeClr>
              </a:solidFill>
            </a:rPr>
            <a:t>May not hire a relative of a board member </a:t>
          </a:r>
          <a:br>
            <a:rPr lang="en-US" sz="2800" b="1">
              <a:solidFill>
                <a:schemeClr val="accent6">
                  <a:lumMod val="50000"/>
                </a:schemeClr>
              </a:solidFill>
            </a:rPr>
          </a:br>
          <a:r>
            <a:rPr lang="en-US" sz="2800" b="1">
              <a:solidFill>
                <a:schemeClr val="accent6">
                  <a:lumMod val="50000"/>
                </a:schemeClr>
              </a:solidFill>
            </a:rPr>
            <a:t>or chief school administrator.</a:t>
          </a:r>
        </a:p>
        <a:p>
          <a:r>
            <a:rPr lang="en-US" sz="3000">
              <a:solidFill>
                <a:schemeClr val="accent6">
                  <a:lumMod val="50000"/>
                </a:schemeClr>
              </a:solidFill>
            </a:rPr>
            <a:t> </a:t>
          </a:r>
          <a:r>
            <a:rPr lang="en-US" sz="1800">
              <a:solidFill>
                <a:schemeClr val="accent6">
                  <a:lumMod val="50000"/>
                </a:schemeClr>
              </a:solidFill>
            </a:rPr>
            <a:t>(May be exceptions)</a:t>
          </a:r>
        </a:p>
      </dgm:t>
    </dgm:pt>
    <dgm:pt modelId="{21306DEC-650F-4CF8-937F-90F00A1BDFA1}" type="parTrans" cxnId="{539AD4BC-6761-40DF-91D5-4F78423549B1}">
      <dgm:prSet/>
      <dgm:spPr/>
      <dgm:t>
        <a:bodyPr/>
        <a:lstStyle/>
        <a:p>
          <a:endParaRPr lang="en-US"/>
        </a:p>
      </dgm:t>
    </dgm:pt>
    <dgm:pt modelId="{64EA0CD2-F404-4E0A-9760-FCAEC6C80DAE}" type="sibTrans" cxnId="{539AD4BC-6761-40DF-91D5-4F78423549B1}">
      <dgm:prSet/>
      <dgm:spPr/>
      <dgm:t>
        <a:bodyPr/>
        <a:lstStyle/>
        <a:p>
          <a:endParaRPr lang="en-US"/>
        </a:p>
      </dgm:t>
    </dgm:pt>
    <dgm:pt modelId="{73113032-D687-4E79-8E73-C383FA11BA99}">
      <dgm:prSet phldrT="[Text]"/>
      <dgm:spPr>
        <a:solidFill>
          <a:schemeClr val="accent2">
            <a:lumMod val="40000"/>
            <a:lumOff val="60000"/>
          </a:schemeClr>
        </a:solidFill>
      </dgm:spPr>
      <dgm:t>
        <a:bodyPr/>
        <a:lstStyle/>
        <a:p>
          <a:r>
            <a:rPr lang="en-US" b="1">
              <a:solidFill>
                <a:schemeClr val="accent6">
                  <a:lumMod val="50000"/>
                </a:schemeClr>
              </a:solidFill>
            </a:rPr>
            <a:t>If the relative already </a:t>
          </a:r>
          <a:br>
            <a:rPr lang="en-US" b="1">
              <a:solidFill>
                <a:schemeClr val="accent6">
                  <a:lumMod val="50000"/>
                </a:schemeClr>
              </a:solidFill>
            </a:rPr>
          </a:br>
          <a:r>
            <a:rPr lang="en-US" b="1">
              <a:solidFill>
                <a:schemeClr val="accent6">
                  <a:lumMod val="50000"/>
                </a:schemeClr>
              </a:solidFill>
            </a:rPr>
            <a:t>works in the district:</a:t>
          </a:r>
        </a:p>
      </dgm:t>
    </dgm:pt>
    <dgm:pt modelId="{2FDDD08C-4894-427E-B22E-6C4E14F323B2}" type="parTrans" cxnId="{8ADC66F6-D425-45FE-92ED-8C63618D2786}">
      <dgm:prSet/>
      <dgm:spPr/>
      <dgm:t>
        <a:bodyPr/>
        <a:lstStyle/>
        <a:p>
          <a:endParaRPr lang="en-US"/>
        </a:p>
      </dgm:t>
    </dgm:pt>
    <dgm:pt modelId="{CD34D903-8E26-4E43-BEBA-074A421F9CF0}" type="sibTrans" cxnId="{8ADC66F6-D425-45FE-92ED-8C63618D2786}">
      <dgm:prSet/>
      <dgm:spPr/>
      <dgm:t>
        <a:bodyPr/>
        <a:lstStyle/>
        <a:p>
          <a:endParaRPr lang="en-US"/>
        </a:p>
      </dgm:t>
    </dgm:pt>
    <dgm:pt modelId="{22A9ED01-B735-4AD5-A370-2AFDA50082EE}">
      <dgm:prSet phldrT="[Text]"/>
      <dgm:spPr>
        <a:solidFill>
          <a:schemeClr val="accent2">
            <a:lumMod val="20000"/>
            <a:lumOff val="80000"/>
          </a:schemeClr>
        </a:solidFill>
      </dgm:spPr>
      <dgm:t>
        <a:bodyPr/>
        <a:lstStyle/>
        <a:p>
          <a:r>
            <a:rPr lang="en-US" b="1">
              <a:solidFill>
                <a:srgbClr val="002060"/>
              </a:solidFill>
            </a:rPr>
            <a:t>An administrator may not exercise direct or indirect authority over a relative of the administrator.</a:t>
          </a:r>
        </a:p>
      </dgm:t>
    </dgm:pt>
    <dgm:pt modelId="{EE6E163F-75D2-4BB8-A7FF-9E813E41330E}" type="parTrans" cxnId="{0CFC0A44-AC73-4E09-84BE-5B4A12FC5995}">
      <dgm:prSet/>
      <dgm:spPr/>
      <dgm:t>
        <a:bodyPr/>
        <a:lstStyle/>
        <a:p>
          <a:endParaRPr lang="en-US"/>
        </a:p>
      </dgm:t>
    </dgm:pt>
    <dgm:pt modelId="{4E9F4AA8-72A3-4B26-BE95-642E1473D7A5}" type="sibTrans" cxnId="{0CFC0A44-AC73-4E09-84BE-5B4A12FC5995}">
      <dgm:prSet/>
      <dgm:spPr/>
      <dgm:t>
        <a:bodyPr/>
        <a:lstStyle/>
        <a:p>
          <a:endParaRPr lang="en-US"/>
        </a:p>
      </dgm:t>
    </dgm:pt>
    <dgm:pt modelId="{1F1F1E5F-5A53-4EED-ADDA-7AB116375C86}">
      <dgm:prSet phldrT="[Text]"/>
      <dgm:spPr>
        <a:solidFill>
          <a:schemeClr val="accent2">
            <a:lumMod val="20000"/>
            <a:lumOff val="80000"/>
          </a:schemeClr>
        </a:solidFill>
      </dgm:spPr>
      <dgm:t>
        <a:bodyPr/>
        <a:lstStyle/>
        <a:p>
          <a:r>
            <a:rPr lang="en-US" b="1">
              <a:solidFill>
                <a:srgbClr val="002060"/>
              </a:solidFill>
            </a:rPr>
            <a:t>A board member may not take part in employment matters concerning the CSA or supervisors in the chain of command between the relative and the CSA.</a:t>
          </a:r>
        </a:p>
      </dgm:t>
    </dgm:pt>
    <dgm:pt modelId="{D4696A7B-3BFD-4982-A0C2-485206B36CC2}" type="parTrans" cxnId="{AB4D3AFA-9F7F-48D6-AD5D-5762CEA10DB6}">
      <dgm:prSet/>
      <dgm:spPr/>
      <dgm:t>
        <a:bodyPr/>
        <a:lstStyle/>
        <a:p>
          <a:endParaRPr lang="en-US"/>
        </a:p>
      </dgm:t>
    </dgm:pt>
    <dgm:pt modelId="{8A2FAA18-5312-4276-A929-2D93FEC840A1}" type="sibTrans" cxnId="{AB4D3AFA-9F7F-48D6-AD5D-5762CEA10DB6}">
      <dgm:prSet/>
      <dgm:spPr/>
      <dgm:t>
        <a:bodyPr/>
        <a:lstStyle/>
        <a:p>
          <a:endParaRPr lang="en-US"/>
        </a:p>
      </dgm:t>
    </dgm:pt>
    <dgm:pt modelId="{9A2C3458-A871-4EC0-AE34-18DBB9731CBD}">
      <dgm:prSet phldrT="[Text]"/>
      <dgm:spPr>
        <a:solidFill>
          <a:schemeClr val="accent2">
            <a:lumMod val="20000"/>
            <a:lumOff val="80000"/>
          </a:schemeClr>
        </a:solidFill>
      </dgm:spPr>
      <dgm:t>
        <a:bodyPr/>
        <a:lstStyle/>
        <a:p>
          <a:r>
            <a:rPr lang="en-US" b="1">
              <a:solidFill>
                <a:srgbClr val="002060"/>
              </a:solidFill>
            </a:rPr>
            <a:t>A board member may not take part in the search, selection, or vote to hire a new CSA, and post-hire evaluations and contract discussions.</a:t>
          </a:r>
        </a:p>
      </dgm:t>
    </dgm:pt>
    <dgm:pt modelId="{8E628315-3495-491B-9F07-593E6AAEA3A8}" type="parTrans" cxnId="{1CB7E02A-B2AD-47FD-8B20-4245EDBA4427}">
      <dgm:prSet/>
      <dgm:spPr/>
      <dgm:t>
        <a:bodyPr/>
        <a:lstStyle/>
        <a:p>
          <a:endParaRPr lang="en-US"/>
        </a:p>
      </dgm:t>
    </dgm:pt>
    <dgm:pt modelId="{AD2DA2AF-3448-4757-A413-FC81BAF55155}" type="sibTrans" cxnId="{1CB7E02A-B2AD-47FD-8B20-4245EDBA4427}">
      <dgm:prSet/>
      <dgm:spPr/>
      <dgm:t>
        <a:bodyPr/>
        <a:lstStyle/>
        <a:p>
          <a:endParaRPr lang="en-US"/>
        </a:p>
      </dgm:t>
    </dgm:pt>
    <dgm:pt modelId="{E4611693-38E5-4630-8E30-C9BE47F23315}">
      <dgm:prSet phldrT="[Text]"/>
      <dgm:spPr>
        <a:blipFill rotWithShape="0">
          <a:blip xmlns:r="http://schemas.openxmlformats.org/officeDocument/2006/relationships" r:embed="rId1"/>
          <a:stretch>
            <a:fillRect/>
          </a:stretch>
        </a:blipFill>
      </dgm:spPr>
      <dgm:t>
        <a:bodyPr/>
        <a:lstStyle/>
        <a:p>
          <a:r>
            <a:rPr lang="en-US"/>
            <a:t> </a:t>
          </a:r>
        </a:p>
      </dgm:t>
    </dgm:pt>
    <dgm:pt modelId="{7A211B13-FCEB-4F7C-A355-90774B96BB3A}" type="sibTrans" cxnId="{51384790-4A9B-4172-B686-EF0260160065}">
      <dgm:prSet/>
      <dgm:spPr/>
      <dgm:t>
        <a:bodyPr/>
        <a:lstStyle/>
        <a:p>
          <a:endParaRPr lang="en-US"/>
        </a:p>
      </dgm:t>
    </dgm:pt>
    <dgm:pt modelId="{778F3060-F8E7-4916-9EA3-5216B278CBEA}" type="parTrans" cxnId="{51384790-4A9B-4172-B686-EF0260160065}">
      <dgm:prSet/>
      <dgm:spPr/>
      <dgm:t>
        <a:bodyPr/>
        <a:lstStyle/>
        <a:p>
          <a:endParaRPr lang="en-US"/>
        </a:p>
      </dgm:t>
    </dgm:pt>
    <dgm:pt modelId="{5DA17778-CFEB-4417-9C50-DF1F70F45920}" type="pres">
      <dgm:prSet presAssocID="{FE690E28-C331-4238-9CC1-FC2C3889D51C}" presName="Name0" presStyleCnt="0">
        <dgm:presLayoutVars>
          <dgm:chPref val="1"/>
          <dgm:dir/>
          <dgm:animOne val="branch"/>
          <dgm:animLvl val="lvl"/>
          <dgm:resizeHandles/>
        </dgm:presLayoutVars>
      </dgm:prSet>
      <dgm:spPr/>
    </dgm:pt>
    <dgm:pt modelId="{4AF4E5DB-5F74-4C6D-89D8-47850F0976DA}" type="pres">
      <dgm:prSet presAssocID="{0B54B41C-5FD2-4E87-AFFD-F636D8DD7AF4}" presName="vertOne" presStyleCnt="0"/>
      <dgm:spPr/>
    </dgm:pt>
    <dgm:pt modelId="{19073799-B215-4B8A-AEE6-068976C8715B}" type="pres">
      <dgm:prSet presAssocID="{0B54B41C-5FD2-4E87-AFFD-F636D8DD7AF4}" presName="txOne" presStyleLbl="node0" presStyleIdx="0" presStyleCnt="1">
        <dgm:presLayoutVars>
          <dgm:chPref val="3"/>
        </dgm:presLayoutVars>
      </dgm:prSet>
      <dgm:spPr/>
    </dgm:pt>
    <dgm:pt modelId="{74F8164E-1A7D-4A95-8475-64D00F458651}" type="pres">
      <dgm:prSet presAssocID="{0B54B41C-5FD2-4E87-AFFD-F636D8DD7AF4}" presName="parTransOne" presStyleCnt="0"/>
      <dgm:spPr/>
    </dgm:pt>
    <dgm:pt modelId="{C04C81EE-6126-4F3E-898E-9D62C062B85E}" type="pres">
      <dgm:prSet presAssocID="{0B54B41C-5FD2-4E87-AFFD-F636D8DD7AF4}" presName="horzOne" presStyleCnt="0"/>
      <dgm:spPr/>
    </dgm:pt>
    <dgm:pt modelId="{D690B6F5-2646-4FA6-9C43-875487EFA878}" type="pres">
      <dgm:prSet presAssocID="{73113032-D687-4E79-8E73-C383FA11BA99}" presName="vertTwo" presStyleCnt="0"/>
      <dgm:spPr/>
    </dgm:pt>
    <dgm:pt modelId="{31711DFD-820D-45DC-B5BD-A7DA85B102E1}" type="pres">
      <dgm:prSet presAssocID="{73113032-D687-4E79-8E73-C383FA11BA99}" presName="txTwo" presStyleLbl="node2" presStyleIdx="0" presStyleCnt="2" custScaleY="63522" custLinFactY="13557" custLinFactNeighborX="-265" custLinFactNeighborY="100000">
        <dgm:presLayoutVars>
          <dgm:chPref val="3"/>
        </dgm:presLayoutVars>
      </dgm:prSet>
      <dgm:spPr/>
    </dgm:pt>
    <dgm:pt modelId="{23214769-D767-43EE-950C-3412B64172EB}" type="pres">
      <dgm:prSet presAssocID="{73113032-D687-4E79-8E73-C383FA11BA99}" presName="parTransTwo" presStyleCnt="0"/>
      <dgm:spPr/>
    </dgm:pt>
    <dgm:pt modelId="{4E222FFF-10C5-4083-BA3A-114DE449F50C}" type="pres">
      <dgm:prSet presAssocID="{73113032-D687-4E79-8E73-C383FA11BA99}" presName="horzTwo" presStyleCnt="0"/>
      <dgm:spPr/>
    </dgm:pt>
    <dgm:pt modelId="{4B2486C5-D612-403C-A667-968723DE23AE}" type="pres">
      <dgm:prSet presAssocID="{22A9ED01-B735-4AD5-A370-2AFDA50082EE}" presName="vertThree" presStyleCnt="0"/>
      <dgm:spPr/>
    </dgm:pt>
    <dgm:pt modelId="{6E8D5533-D219-43DE-B586-84CA47638EBC}" type="pres">
      <dgm:prSet presAssocID="{22A9ED01-B735-4AD5-A370-2AFDA50082EE}" presName="txThree" presStyleLbl="node3" presStyleIdx="0" presStyleCnt="3" custScaleY="122920" custLinFactNeighborY="29578">
        <dgm:presLayoutVars>
          <dgm:chPref val="3"/>
        </dgm:presLayoutVars>
      </dgm:prSet>
      <dgm:spPr/>
    </dgm:pt>
    <dgm:pt modelId="{F05C3A62-0F23-4CF6-A40C-A254472250B9}" type="pres">
      <dgm:prSet presAssocID="{22A9ED01-B735-4AD5-A370-2AFDA50082EE}" presName="horzThree" presStyleCnt="0"/>
      <dgm:spPr/>
    </dgm:pt>
    <dgm:pt modelId="{3E61CB61-FDCA-442E-B034-A0DD77AD892D}" type="pres">
      <dgm:prSet presAssocID="{4E9F4AA8-72A3-4B26-BE95-642E1473D7A5}" presName="sibSpaceThree" presStyleCnt="0"/>
      <dgm:spPr/>
    </dgm:pt>
    <dgm:pt modelId="{F04C463C-9034-489E-A5C8-E429ABD028F5}" type="pres">
      <dgm:prSet presAssocID="{1F1F1E5F-5A53-4EED-ADDA-7AB116375C86}" presName="vertThree" presStyleCnt="0"/>
      <dgm:spPr/>
    </dgm:pt>
    <dgm:pt modelId="{7F783AB4-9D97-4C7B-A12B-08FD7620441A}" type="pres">
      <dgm:prSet presAssocID="{1F1F1E5F-5A53-4EED-ADDA-7AB116375C86}" presName="txThree" presStyleLbl="node3" presStyleIdx="1" presStyleCnt="3" custScaleY="122644" custLinFactNeighborX="2566" custLinFactNeighborY="30788">
        <dgm:presLayoutVars>
          <dgm:chPref val="3"/>
        </dgm:presLayoutVars>
      </dgm:prSet>
      <dgm:spPr/>
    </dgm:pt>
    <dgm:pt modelId="{BF907D23-AF0B-4BEE-A66F-8476960F547F}" type="pres">
      <dgm:prSet presAssocID="{1F1F1E5F-5A53-4EED-ADDA-7AB116375C86}" presName="horzThree" presStyleCnt="0"/>
      <dgm:spPr/>
    </dgm:pt>
    <dgm:pt modelId="{B14CA258-0E37-44A7-80EA-84B2FAF0AFCD}" type="pres">
      <dgm:prSet presAssocID="{CD34D903-8E26-4E43-BEBA-074A421F9CF0}" presName="sibSpaceTwo" presStyleCnt="0"/>
      <dgm:spPr/>
    </dgm:pt>
    <dgm:pt modelId="{F983F225-7747-4903-8E2F-CFEC74E84516}" type="pres">
      <dgm:prSet presAssocID="{E4611693-38E5-4630-8E30-C9BE47F23315}" presName="vertTwo" presStyleCnt="0"/>
      <dgm:spPr/>
    </dgm:pt>
    <dgm:pt modelId="{FF2DE749-78ED-4CFA-BE3B-C70037D0F9D0}" type="pres">
      <dgm:prSet presAssocID="{E4611693-38E5-4630-8E30-C9BE47F23315}" presName="txTwo" presStyleLbl="node2" presStyleIdx="1" presStyleCnt="2" custScaleX="61759" custScaleY="111601" custLinFactNeighborX="-15343" custLinFactNeighborY="-96611">
        <dgm:presLayoutVars>
          <dgm:chPref val="3"/>
        </dgm:presLayoutVars>
      </dgm:prSet>
      <dgm:spPr/>
    </dgm:pt>
    <dgm:pt modelId="{E00AD54B-CEB7-4E43-8694-D4EE7E735077}" type="pres">
      <dgm:prSet presAssocID="{E4611693-38E5-4630-8E30-C9BE47F23315}" presName="parTransTwo" presStyleCnt="0"/>
      <dgm:spPr/>
    </dgm:pt>
    <dgm:pt modelId="{35E0D755-4833-4454-9BF3-83B428335690}" type="pres">
      <dgm:prSet presAssocID="{E4611693-38E5-4630-8E30-C9BE47F23315}" presName="horzTwo" presStyleCnt="0"/>
      <dgm:spPr/>
    </dgm:pt>
    <dgm:pt modelId="{ABCD3346-7FEB-484D-8F8F-C89B770C98EC}" type="pres">
      <dgm:prSet presAssocID="{9A2C3458-A871-4EC0-AE34-18DBB9731CBD}" presName="vertThree" presStyleCnt="0"/>
      <dgm:spPr/>
    </dgm:pt>
    <dgm:pt modelId="{EF92B4A0-962C-44CE-B2D4-A883D77E3BED}" type="pres">
      <dgm:prSet presAssocID="{9A2C3458-A871-4EC0-AE34-18DBB9731CBD}" presName="txThree" presStyleLbl="node3" presStyleIdx="2" presStyleCnt="3" custScaleY="122644" custLinFactNeighborY="-17757">
        <dgm:presLayoutVars>
          <dgm:chPref val="3"/>
        </dgm:presLayoutVars>
      </dgm:prSet>
      <dgm:spPr/>
    </dgm:pt>
    <dgm:pt modelId="{0AA07DBA-18F1-49CD-9848-0F091376A146}" type="pres">
      <dgm:prSet presAssocID="{9A2C3458-A871-4EC0-AE34-18DBB9731CBD}" presName="horzThree" presStyleCnt="0"/>
      <dgm:spPr/>
    </dgm:pt>
  </dgm:ptLst>
  <dgm:cxnLst>
    <dgm:cxn modelId="{6256021A-BC47-477D-9EB2-DE8DBB04115E}" type="presOf" srcId="{1F1F1E5F-5A53-4EED-ADDA-7AB116375C86}" destId="{7F783AB4-9D97-4C7B-A12B-08FD7620441A}" srcOrd="0" destOrd="0" presId="urn:microsoft.com/office/officeart/2005/8/layout/hierarchy4"/>
    <dgm:cxn modelId="{1CB7E02A-B2AD-47FD-8B20-4245EDBA4427}" srcId="{E4611693-38E5-4630-8E30-C9BE47F23315}" destId="{9A2C3458-A871-4EC0-AE34-18DBB9731CBD}" srcOrd="0" destOrd="0" parTransId="{8E628315-3495-491B-9F07-593E6AAEA3A8}" sibTransId="{AD2DA2AF-3448-4757-A413-FC81BAF55155}"/>
    <dgm:cxn modelId="{6FD46C40-0F06-424B-8A5B-3B0B12358373}" type="presOf" srcId="{0B54B41C-5FD2-4E87-AFFD-F636D8DD7AF4}" destId="{19073799-B215-4B8A-AEE6-068976C8715B}" srcOrd="0" destOrd="0" presId="urn:microsoft.com/office/officeart/2005/8/layout/hierarchy4"/>
    <dgm:cxn modelId="{64E4A860-E92E-4AFE-9DF6-C220DDC6B169}" type="presOf" srcId="{9A2C3458-A871-4EC0-AE34-18DBB9731CBD}" destId="{EF92B4A0-962C-44CE-B2D4-A883D77E3BED}" srcOrd="0" destOrd="0" presId="urn:microsoft.com/office/officeart/2005/8/layout/hierarchy4"/>
    <dgm:cxn modelId="{0CFC0A44-AC73-4E09-84BE-5B4A12FC5995}" srcId="{73113032-D687-4E79-8E73-C383FA11BA99}" destId="{22A9ED01-B735-4AD5-A370-2AFDA50082EE}" srcOrd="0" destOrd="0" parTransId="{EE6E163F-75D2-4BB8-A7FF-9E813E41330E}" sibTransId="{4E9F4AA8-72A3-4B26-BE95-642E1473D7A5}"/>
    <dgm:cxn modelId="{51384790-4A9B-4172-B686-EF0260160065}" srcId="{0B54B41C-5FD2-4E87-AFFD-F636D8DD7AF4}" destId="{E4611693-38E5-4630-8E30-C9BE47F23315}" srcOrd="1" destOrd="0" parTransId="{778F3060-F8E7-4916-9EA3-5216B278CBEA}" sibTransId="{7A211B13-FCEB-4F7C-A355-90774B96BB3A}"/>
    <dgm:cxn modelId="{FF61DD92-7804-4CED-959E-DE11457A6D73}" type="presOf" srcId="{E4611693-38E5-4630-8E30-C9BE47F23315}" destId="{FF2DE749-78ED-4CFA-BE3B-C70037D0F9D0}" srcOrd="0" destOrd="0" presId="urn:microsoft.com/office/officeart/2005/8/layout/hierarchy4"/>
    <dgm:cxn modelId="{232A9BAD-8584-49FE-8E1A-CDB1703AC294}" type="presOf" srcId="{73113032-D687-4E79-8E73-C383FA11BA99}" destId="{31711DFD-820D-45DC-B5BD-A7DA85B102E1}" srcOrd="0" destOrd="0" presId="urn:microsoft.com/office/officeart/2005/8/layout/hierarchy4"/>
    <dgm:cxn modelId="{539AD4BC-6761-40DF-91D5-4F78423549B1}" srcId="{FE690E28-C331-4238-9CC1-FC2C3889D51C}" destId="{0B54B41C-5FD2-4E87-AFFD-F636D8DD7AF4}" srcOrd="0" destOrd="0" parTransId="{21306DEC-650F-4CF8-937F-90F00A1BDFA1}" sibTransId="{64EA0CD2-F404-4E0A-9760-FCAEC6C80DAE}"/>
    <dgm:cxn modelId="{E228DBCD-9762-4C81-8DCA-7D08A98F0D76}" type="presOf" srcId="{FE690E28-C331-4238-9CC1-FC2C3889D51C}" destId="{5DA17778-CFEB-4417-9C50-DF1F70F45920}" srcOrd="0" destOrd="0" presId="urn:microsoft.com/office/officeart/2005/8/layout/hierarchy4"/>
    <dgm:cxn modelId="{8ADC66F6-D425-45FE-92ED-8C63618D2786}" srcId="{0B54B41C-5FD2-4E87-AFFD-F636D8DD7AF4}" destId="{73113032-D687-4E79-8E73-C383FA11BA99}" srcOrd="0" destOrd="0" parTransId="{2FDDD08C-4894-427E-B22E-6C4E14F323B2}" sibTransId="{CD34D903-8E26-4E43-BEBA-074A421F9CF0}"/>
    <dgm:cxn modelId="{AB4D3AFA-9F7F-48D6-AD5D-5762CEA10DB6}" srcId="{73113032-D687-4E79-8E73-C383FA11BA99}" destId="{1F1F1E5F-5A53-4EED-ADDA-7AB116375C86}" srcOrd="1" destOrd="0" parTransId="{D4696A7B-3BFD-4982-A0C2-485206B36CC2}" sibTransId="{8A2FAA18-5312-4276-A929-2D93FEC840A1}"/>
    <dgm:cxn modelId="{474D0EFF-E8E5-4B61-863E-463D0F90FF1D}" type="presOf" srcId="{22A9ED01-B735-4AD5-A370-2AFDA50082EE}" destId="{6E8D5533-D219-43DE-B586-84CA47638EBC}" srcOrd="0" destOrd="0" presId="urn:microsoft.com/office/officeart/2005/8/layout/hierarchy4"/>
    <dgm:cxn modelId="{5E8017F5-80BD-44F9-BED1-EA4B34266E84}" type="presParOf" srcId="{5DA17778-CFEB-4417-9C50-DF1F70F45920}" destId="{4AF4E5DB-5F74-4C6D-89D8-47850F0976DA}" srcOrd="0" destOrd="0" presId="urn:microsoft.com/office/officeart/2005/8/layout/hierarchy4"/>
    <dgm:cxn modelId="{168D4066-429B-41A0-9880-B9D4B0335B75}" type="presParOf" srcId="{4AF4E5DB-5F74-4C6D-89D8-47850F0976DA}" destId="{19073799-B215-4B8A-AEE6-068976C8715B}" srcOrd="0" destOrd="0" presId="urn:microsoft.com/office/officeart/2005/8/layout/hierarchy4"/>
    <dgm:cxn modelId="{E4D62FFF-0D46-4322-A517-FF241DB13DAD}" type="presParOf" srcId="{4AF4E5DB-5F74-4C6D-89D8-47850F0976DA}" destId="{74F8164E-1A7D-4A95-8475-64D00F458651}" srcOrd="1" destOrd="0" presId="urn:microsoft.com/office/officeart/2005/8/layout/hierarchy4"/>
    <dgm:cxn modelId="{C82137F7-344C-4261-B37C-25206ACADC13}" type="presParOf" srcId="{4AF4E5DB-5F74-4C6D-89D8-47850F0976DA}" destId="{C04C81EE-6126-4F3E-898E-9D62C062B85E}" srcOrd="2" destOrd="0" presId="urn:microsoft.com/office/officeart/2005/8/layout/hierarchy4"/>
    <dgm:cxn modelId="{1C488CEB-1E80-4413-B1D8-C782AF54F5D7}" type="presParOf" srcId="{C04C81EE-6126-4F3E-898E-9D62C062B85E}" destId="{D690B6F5-2646-4FA6-9C43-875487EFA878}" srcOrd="0" destOrd="0" presId="urn:microsoft.com/office/officeart/2005/8/layout/hierarchy4"/>
    <dgm:cxn modelId="{E23E4874-7B6D-4CCB-9316-EDB03C872FC6}" type="presParOf" srcId="{D690B6F5-2646-4FA6-9C43-875487EFA878}" destId="{31711DFD-820D-45DC-B5BD-A7DA85B102E1}" srcOrd="0" destOrd="0" presId="urn:microsoft.com/office/officeart/2005/8/layout/hierarchy4"/>
    <dgm:cxn modelId="{5B6C2FEE-B0B7-45B1-95B0-ECDB34C98823}" type="presParOf" srcId="{D690B6F5-2646-4FA6-9C43-875487EFA878}" destId="{23214769-D767-43EE-950C-3412B64172EB}" srcOrd="1" destOrd="0" presId="urn:microsoft.com/office/officeart/2005/8/layout/hierarchy4"/>
    <dgm:cxn modelId="{DB6C7A3D-DD55-4FA4-8699-21E830A5B7E4}" type="presParOf" srcId="{D690B6F5-2646-4FA6-9C43-875487EFA878}" destId="{4E222FFF-10C5-4083-BA3A-114DE449F50C}" srcOrd="2" destOrd="0" presId="urn:microsoft.com/office/officeart/2005/8/layout/hierarchy4"/>
    <dgm:cxn modelId="{DEB63EA8-7463-4E16-8635-232D6AB357D4}" type="presParOf" srcId="{4E222FFF-10C5-4083-BA3A-114DE449F50C}" destId="{4B2486C5-D612-403C-A667-968723DE23AE}" srcOrd="0" destOrd="0" presId="urn:microsoft.com/office/officeart/2005/8/layout/hierarchy4"/>
    <dgm:cxn modelId="{6BF728C8-9011-42BC-8E83-469849731175}" type="presParOf" srcId="{4B2486C5-D612-403C-A667-968723DE23AE}" destId="{6E8D5533-D219-43DE-B586-84CA47638EBC}" srcOrd="0" destOrd="0" presId="urn:microsoft.com/office/officeart/2005/8/layout/hierarchy4"/>
    <dgm:cxn modelId="{FBA1DDE2-FBAB-4888-8CC3-584099A95FE3}" type="presParOf" srcId="{4B2486C5-D612-403C-A667-968723DE23AE}" destId="{F05C3A62-0F23-4CF6-A40C-A254472250B9}" srcOrd="1" destOrd="0" presId="urn:microsoft.com/office/officeart/2005/8/layout/hierarchy4"/>
    <dgm:cxn modelId="{B2D8F5F9-74C1-46EB-9EAE-AB99A83D4A55}" type="presParOf" srcId="{4E222FFF-10C5-4083-BA3A-114DE449F50C}" destId="{3E61CB61-FDCA-442E-B034-A0DD77AD892D}" srcOrd="1" destOrd="0" presId="urn:microsoft.com/office/officeart/2005/8/layout/hierarchy4"/>
    <dgm:cxn modelId="{31425F70-2896-4A4E-88D1-912DBB002E22}" type="presParOf" srcId="{4E222FFF-10C5-4083-BA3A-114DE449F50C}" destId="{F04C463C-9034-489E-A5C8-E429ABD028F5}" srcOrd="2" destOrd="0" presId="urn:microsoft.com/office/officeart/2005/8/layout/hierarchy4"/>
    <dgm:cxn modelId="{E40237AF-62A7-42E5-8F74-6F3A24FF561E}" type="presParOf" srcId="{F04C463C-9034-489E-A5C8-E429ABD028F5}" destId="{7F783AB4-9D97-4C7B-A12B-08FD7620441A}" srcOrd="0" destOrd="0" presId="urn:microsoft.com/office/officeart/2005/8/layout/hierarchy4"/>
    <dgm:cxn modelId="{BFC2C5A8-E438-486D-A5B1-E5A9DCB03426}" type="presParOf" srcId="{F04C463C-9034-489E-A5C8-E429ABD028F5}" destId="{BF907D23-AF0B-4BEE-A66F-8476960F547F}" srcOrd="1" destOrd="0" presId="urn:microsoft.com/office/officeart/2005/8/layout/hierarchy4"/>
    <dgm:cxn modelId="{6FD25ECC-048F-4254-96B2-AD67E0B35D82}" type="presParOf" srcId="{C04C81EE-6126-4F3E-898E-9D62C062B85E}" destId="{B14CA258-0E37-44A7-80EA-84B2FAF0AFCD}" srcOrd="1" destOrd="0" presId="urn:microsoft.com/office/officeart/2005/8/layout/hierarchy4"/>
    <dgm:cxn modelId="{CABC90D9-69BD-467D-A960-DCA5CC4B4112}" type="presParOf" srcId="{C04C81EE-6126-4F3E-898E-9D62C062B85E}" destId="{F983F225-7747-4903-8E2F-CFEC74E84516}" srcOrd="2" destOrd="0" presId="urn:microsoft.com/office/officeart/2005/8/layout/hierarchy4"/>
    <dgm:cxn modelId="{3DC34B15-2221-4577-9E26-747669F8059E}" type="presParOf" srcId="{F983F225-7747-4903-8E2F-CFEC74E84516}" destId="{FF2DE749-78ED-4CFA-BE3B-C70037D0F9D0}" srcOrd="0" destOrd="0" presId="urn:microsoft.com/office/officeart/2005/8/layout/hierarchy4"/>
    <dgm:cxn modelId="{CDF3AB94-AA57-463E-949A-67672953387D}" type="presParOf" srcId="{F983F225-7747-4903-8E2F-CFEC74E84516}" destId="{E00AD54B-CEB7-4E43-8694-D4EE7E735077}" srcOrd="1" destOrd="0" presId="urn:microsoft.com/office/officeart/2005/8/layout/hierarchy4"/>
    <dgm:cxn modelId="{2E1E8C29-F816-4532-9543-5857E1B56089}" type="presParOf" srcId="{F983F225-7747-4903-8E2F-CFEC74E84516}" destId="{35E0D755-4833-4454-9BF3-83B428335690}" srcOrd="2" destOrd="0" presId="urn:microsoft.com/office/officeart/2005/8/layout/hierarchy4"/>
    <dgm:cxn modelId="{0303DFC6-5A13-4640-B341-FAC2705B6572}" type="presParOf" srcId="{35E0D755-4833-4454-9BF3-83B428335690}" destId="{ABCD3346-7FEB-484D-8F8F-C89B770C98EC}" srcOrd="0" destOrd="0" presId="urn:microsoft.com/office/officeart/2005/8/layout/hierarchy4"/>
    <dgm:cxn modelId="{BD0AE323-0E3F-44A8-8C9E-ED42D3AE8B27}" type="presParOf" srcId="{ABCD3346-7FEB-484D-8F8F-C89B770C98EC}" destId="{EF92B4A0-962C-44CE-B2D4-A883D77E3BED}" srcOrd="0" destOrd="0" presId="urn:microsoft.com/office/officeart/2005/8/layout/hierarchy4"/>
    <dgm:cxn modelId="{A1818BFD-2C2A-4294-BE7C-3CA50E158368}" type="presParOf" srcId="{ABCD3346-7FEB-484D-8F8F-C89B770C98EC}" destId="{0AA07DBA-18F1-49CD-9848-0F091376A14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7CA61-FF86-4762-BBD2-B3DCF18DA1E4}">
      <dsp:nvSpPr>
        <dsp:cNvPr id="0" name=""/>
        <dsp:cNvSpPr/>
      </dsp:nvSpPr>
      <dsp:spPr>
        <a:xfrm>
          <a:off x="735985" y="0"/>
          <a:ext cx="2422762" cy="2422756"/>
        </a:xfrm>
        <a:prstGeom prst="ellipse">
          <a:avLst/>
        </a:prstGeom>
        <a:solidFill>
          <a:srgbClr val="E9F2D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chemeClr val="accent2">
                  <a:lumMod val="75000"/>
                </a:schemeClr>
              </a:solidFill>
            </a:rPr>
            <a:t>School Ethics Commission</a:t>
          </a:r>
          <a:endParaRPr lang="en-US" sz="2000" kern="1200">
            <a:solidFill>
              <a:schemeClr val="accent2">
                <a:lumMod val="75000"/>
              </a:schemeClr>
            </a:solidFill>
          </a:endParaRPr>
        </a:p>
      </dsp:txBody>
      <dsp:txXfrm>
        <a:off x="1090790" y="354804"/>
        <a:ext cx="1713152" cy="1713148"/>
      </dsp:txXfrm>
    </dsp:sp>
    <dsp:sp modelId="{7FB78A5B-D279-4B59-8822-7036093C54CE}">
      <dsp:nvSpPr>
        <dsp:cNvPr id="0" name=""/>
        <dsp:cNvSpPr/>
      </dsp:nvSpPr>
      <dsp:spPr>
        <a:xfrm>
          <a:off x="1981808" y="1615844"/>
          <a:ext cx="2422762" cy="2422756"/>
        </a:xfrm>
        <a:prstGeom prst="ellipse">
          <a:avLst/>
        </a:prstGeom>
        <a:solidFill>
          <a:srgbClr val="E9F2D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chemeClr val="accent2">
                  <a:lumMod val="75000"/>
                </a:schemeClr>
              </a:solidFill>
            </a:rPr>
            <a:t>Code </a:t>
          </a:r>
          <a:br>
            <a:rPr lang="en-US" altLang="en-US" sz="2000" b="1" kern="1200">
              <a:solidFill>
                <a:schemeClr val="accent2">
                  <a:lumMod val="75000"/>
                </a:schemeClr>
              </a:solidFill>
            </a:rPr>
          </a:br>
          <a:r>
            <a:rPr lang="en-US" altLang="en-US" sz="2000" b="1" kern="1200">
              <a:solidFill>
                <a:schemeClr val="accent2">
                  <a:lumMod val="75000"/>
                </a:schemeClr>
              </a:solidFill>
            </a:rPr>
            <a:t>of Ethics (2001- 9 years later)</a:t>
          </a:r>
        </a:p>
      </dsp:txBody>
      <dsp:txXfrm>
        <a:off x="2336613" y="1970648"/>
        <a:ext cx="1713152" cy="1713148"/>
      </dsp:txXfrm>
    </dsp:sp>
    <dsp:sp modelId="{848601ED-7822-4DDA-8A1B-0DEBBAD08B0B}">
      <dsp:nvSpPr>
        <dsp:cNvPr id="0" name=""/>
        <dsp:cNvSpPr/>
      </dsp:nvSpPr>
      <dsp:spPr>
        <a:xfrm>
          <a:off x="3228372" y="0"/>
          <a:ext cx="2422762" cy="2422756"/>
        </a:xfrm>
        <a:prstGeom prst="ellipse">
          <a:avLst/>
        </a:prstGeom>
        <a:solidFill>
          <a:srgbClr val="E9F2D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a:solidFill>
                <a:schemeClr val="accent2">
                  <a:lumMod val="75000"/>
                </a:schemeClr>
              </a:solidFill>
            </a:rPr>
            <a:t>Conflicts of Interest</a:t>
          </a:r>
        </a:p>
      </dsp:txBody>
      <dsp:txXfrm>
        <a:off x="3583177" y="354804"/>
        <a:ext cx="1713152" cy="1713148"/>
      </dsp:txXfrm>
    </dsp:sp>
    <dsp:sp modelId="{2F8FC22E-82B0-4A2A-A956-1E82A52DC29A}">
      <dsp:nvSpPr>
        <dsp:cNvPr id="0" name=""/>
        <dsp:cNvSpPr/>
      </dsp:nvSpPr>
      <dsp:spPr>
        <a:xfrm>
          <a:off x="4474194" y="1615844"/>
          <a:ext cx="2422762" cy="2422756"/>
        </a:xfrm>
        <a:prstGeom prst="ellipse">
          <a:avLst/>
        </a:prstGeom>
        <a:solidFill>
          <a:srgbClr val="E9F2D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solidFill>
                <a:schemeClr val="accent2">
                  <a:lumMod val="75000"/>
                </a:schemeClr>
              </a:solidFill>
            </a:rPr>
            <a:t>Disclosure Statements – Personal/</a:t>
          </a:r>
          <a:br>
            <a:rPr lang="en-US" altLang="en-US" sz="1800" b="1" kern="1200">
              <a:solidFill>
                <a:schemeClr val="accent2">
                  <a:lumMod val="75000"/>
                </a:schemeClr>
              </a:solidFill>
            </a:rPr>
          </a:br>
          <a:r>
            <a:rPr lang="en-US" altLang="en-US" sz="1800" b="1" kern="1200">
              <a:solidFill>
                <a:schemeClr val="accent2">
                  <a:lumMod val="75000"/>
                </a:schemeClr>
              </a:solidFill>
            </a:rPr>
            <a:t>Relative and Financial</a:t>
          </a:r>
        </a:p>
      </dsp:txBody>
      <dsp:txXfrm>
        <a:off x="4828999" y="1970648"/>
        <a:ext cx="1713152" cy="1713148"/>
      </dsp:txXfrm>
    </dsp:sp>
    <dsp:sp modelId="{263EB520-C420-4198-84C0-D1DFB5908CF2}">
      <dsp:nvSpPr>
        <dsp:cNvPr id="0" name=""/>
        <dsp:cNvSpPr/>
      </dsp:nvSpPr>
      <dsp:spPr>
        <a:xfrm>
          <a:off x="5720017" y="0"/>
          <a:ext cx="2422762" cy="2422756"/>
        </a:xfrm>
        <a:prstGeom prst="ellipse">
          <a:avLst/>
        </a:prstGeom>
        <a:solidFill>
          <a:srgbClr val="E9F2D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solidFill>
                <a:schemeClr val="accent2">
                  <a:lumMod val="75000"/>
                </a:schemeClr>
              </a:solidFill>
            </a:rPr>
            <a:t>Mandatory Training Requirements for board members</a:t>
          </a:r>
        </a:p>
      </dsp:txBody>
      <dsp:txXfrm>
        <a:off x="6074822" y="354804"/>
        <a:ext cx="1713152" cy="17131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DF8E4-4656-463F-9CBC-212DB73CBB2D}">
      <dsp:nvSpPr>
        <dsp:cNvPr id="0" name=""/>
        <dsp:cNvSpPr/>
      </dsp:nvSpPr>
      <dsp:spPr>
        <a:xfrm>
          <a:off x="1217100" y="1376"/>
          <a:ext cx="4500000" cy="908595"/>
        </a:xfrm>
        <a:prstGeom prst="rect">
          <a:avLst/>
        </a:prstGeom>
        <a:solidFill>
          <a:srgbClr val="E9F2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5D6F5F"/>
              </a:solidFill>
            </a:rPr>
            <a:t>Not in the unit, but terms of employment linked to unit.</a:t>
          </a:r>
        </a:p>
      </dsp:txBody>
      <dsp:txXfrm>
        <a:off x="1217100" y="1376"/>
        <a:ext cx="4500000" cy="908595"/>
      </dsp:txXfrm>
    </dsp:sp>
    <dsp:sp modelId="{5BD4E7A0-8AED-49EB-B7AF-50B06AA94A3E}">
      <dsp:nvSpPr>
        <dsp:cNvPr id="0" name=""/>
        <dsp:cNvSpPr/>
      </dsp:nvSpPr>
      <dsp:spPr>
        <a:xfrm>
          <a:off x="1712100" y="955402"/>
          <a:ext cx="3510000" cy="908595"/>
        </a:xfrm>
        <a:prstGeom prst="rect">
          <a:avLst/>
        </a:prstGeom>
        <a:solidFill>
          <a:srgbClr val="E9F2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5D6F5F"/>
              </a:solidFill>
            </a:rPr>
            <a:t>Supervised by employees in the unit</a:t>
          </a:r>
        </a:p>
      </dsp:txBody>
      <dsp:txXfrm>
        <a:off x="1712100" y="955402"/>
        <a:ext cx="3510000" cy="908595"/>
      </dsp:txXfrm>
    </dsp:sp>
    <dsp:sp modelId="{580EBBF2-2950-4AD0-A568-44AD3F2A12C1}">
      <dsp:nvSpPr>
        <dsp:cNvPr id="0" name=""/>
        <dsp:cNvSpPr/>
      </dsp:nvSpPr>
      <dsp:spPr>
        <a:xfrm>
          <a:off x="632100" y="1909427"/>
          <a:ext cx="5670000" cy="908595"/>
        </a:xfrm>
        <a:prstGeom prst="rect">
          <a:avLst/>
        </a:prstGeom>
        <a:solidFill>
          <a:srgbClr val="E9F2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5D6F5F"/>
              </a:solidFill>
            </a:rPr>
            <a:t>Immediate family member/relative has heightened union involvement.</a:t>
          </a:r>
        </a:p>
      </dsp:txBody>
      <dsp:txXfrm>
        <a:off x="632100" y="1909427"/>
        <a:ext cx="5670000" cy="908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DF45-EAF7-4F0B-9D39-89893C38808D}">
      <dsp:nvSpPr>
        <dsp:cNvPr id="0" name=""/>
        <dsp:cNvSpPr/>
      </dsp:nvSpPr>
      <dsp:spPr>
        <a:xfrm>
          <a:off x="-5771376" y="-883528"/>
          <a:ext cx="6872457" cy="6872457"/>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46777-4770-4AB9-89F9-330054172A5F}">
      <dsp:nvSpPr>
        <dsp:cNvPr id="0" name=""/>
        <dsp:cNvSpPr/>
      </dsp:nvSpPr>
      <dsp:spPr>
        <a:xfrm>
          <a:off x="708629" y="510540"/>
          <a:ext cx="7221915" cy="1021080"/>
        </a:xfrm>
        <a:prstGeom prst="rect">
          <a:avLst/>
        </a:prstGeom>
        <a:solidFill>
          <a:srgbClr val="E9F2D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10482" tIns="43180" rIns="43180" bIns="43180" numCol="1" spcCol="1270" anchor="ctr" anchorCtr="0">
          <a:noAutofit/>
        </a:bodyPr>
        <a:lstStyle/>
        <a:p>
          <a:pPr marL="0" lvl="0" indent="0" algn="l" defTabSz="755650">
            <a:lnSpc>
              <a:spcPct val="90000"/>
            </a:lnSpc>
            <a:spcBef>
              <a:spcPct val="0"/>
            </a:spcBef>
            <a:spcAft>
              <a:spcPct val="35000"/>
            </a:spcAft>
            <a:buNone/>
          </a:pPr>
          <a:r>
            <a:rPr lang="en-US" altLang="en-US" sz="1700" b="1" kern="1200"/>
            <a:t>The Doctrine of Necessity is only to be invoked when the Board is required to vote on a matter requiring the majority vote of the full membership.</a:t>
          </a:r>
          <a:endParaRPr lang="en-US" sz="1700" b="1" kern="1200"/>
        </a:p>
      </dsp:txBody>
      <dsp:txXfrm>
        <a:off x="708629" y="510540"/>
        <a:ext cx="7221915" cy="1021080"/>
      </dsp:txXfrm>
    </dsp:sp>
    <dsp:sp modelId="{3E2E86DE-07BC-4283-AB5D-6276B050E5A7}">
      <dsp:nvSpPr>
        <dsp:cNvPr id="0" name=""/>
        <dsp:cNvSpPr/>
      </dsp:nvSpPr>
      <dsp:spPr>
        <a:xfrm>
          <a:off x="70454" y="382905"/>
          <a:ext cx="1276350" cy="1276350"/>
        </a:xfrm>
        <a:prstGeom prst="rect">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E658D0C-90CC-43DE-8DE0-2FA17939FF85}">
      <dsp:nvSpPr>
        <dsp:cNvPr id="0" name=""/>
        <dsp:cNvSpPr/>
      </dsp:nvSpPr>
      <dsp:spPr>
        <a:xfrm>
          <a:off x="1079792" y="2042160"/>
          <a:ext cx="6850753" cy="1021080"/>
        </a:xfrm>
        <a:prstGeom prst="rect">
          <a:avLst/>
        </a:prstGeom>
        <a:solidFill>
          <a:srgbClr val="E9F2D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10482" tIns="43180" rIns="43180" bIns="43180" numCol="1" spcCol="1270" anchor="ctr" anchorCtr="0">
          <a:noAutofit/>
        </a:bodyPr>
        <a:lstStyle/>
        <a:p>
          <a:pPr marL="0" lvl="0" indent="0" algn="l" defTabSz="755650">
            <a:lnSpc>
              <a:spcPct val="90000"/>
            </a:lnSpc>
            <a:spcBef>
              <a:spcPct val="0"/>
            </a:spcBef>
            <a:spcAft>
              <a:spcPct val="35000"/>
            </a:spcAft>
            <a:buNone/>
          </a:pPr>
          <a:r>
            <a:rPr lang="en-US" altLang="en-US" sz="1700" b="1" kern="1200"/>
            <a:t>Formation of a committee, even if only 1 member is eligible, does not warrant the Doctrine of Necessity because selection of committee members is not a matter required to be voted upon.</a:t>
          </a:r>
        </a:p>
      </dsp:txBody>
      <dsp:txXfrm>
        <a:off x="1079792" y="2042160"/>
        <a:ext cx="6850753" cy="1021080"/>
      </dsp:txXfrm>
    </dsp:sp>
    <dsp:sp modelId="{6E02D3B3-80EB-4096-AE44-0B0A2DA1B4F0}">
      <dsp:nvSpPr>
        <dsp:cNvPr id="0" name=""/>
        <dsp:cNvSpPr/>
      </dsp:nvSpPr>
      <dsp:spPr>
        <a:xfrm>
          <a:off x="441617" y="1914525"/>
          <a:ext cx="1276350" cy="1276350"/>
        </a:xfrm>
        <a:prstGeom prst="rect">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F173447-783D-4BB0-81D2-59E09427912A}">
      <dsp:nvSpPr>
        <dsp:cNvPr id="0" name=""/>
        <dsp:cNvSpPr/>
      </dsp:nvSpPr>
      <dsp:spPr>
        <a:xfrm>
          <a:off x="708629" y="3573780"/>
          <a:ext cx="7221915" cy="1021080"/>
        </a:xfrm>
        <a:prstGeom prst="rect">
          <a:avLst/>
        </a:prstGeom>
        <a:solidFill>
          <a:srgbClr val="E9F2D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10482" tIns="43180" rIns="43180" bIns="43180" numCol="1" spcCol="1270" anchor="ctr" anchorCtr="0">
          <a:noAutofit/>
        </a:bodyPr>
        <a:lstStyle/>
        <a:p>
          <a:pPr marL="0" lvl="0" indent="0" algn="l" defTabSz="755650">
            <a:lnSpc>
              <a:spcPct val="90000"/>
            </a:lnSpc>
            <a:spcBef>
              <a:spcPct val="0"/>
            </a:spcBef>
            <a:spcAft>
              <a:spcPct val="35000"/>
            </a:spcAft>
            <a:buNone/>
          </a:pPr>
          <a:r>
            <a:rPr lang="en-US" altLang="en-US" sz="1700" b="1" kern="1200"/>
            <a:t>Two non-conflicted members may obtain the assistance of CSA, B/A or consultant to help with negotiations</a:t>
          </a:r>
        </a:p>
      </dsp:txBody>
      <dsp:txXfrm>
        <a:off x="708629" y="3573780"/>
        <a:ext cx="7221915" cy="1021080"/>
      </dsp:txXfrm>
    </dsp:sp>
    <dsp:sp modelId="{D896237C-BAF1-4B79-AE61-D528F2EADB9F}">
      <dsp:nvSpPr>
        <dsp:cNvPr id="0" name=""/>
        <dsp:cNvSpPr/>
      </dsp:nvSpPr>
      <dsp:spPr>
        <a:xfrm>
          <a:off x="70454" y="3446145"/>
          <a:ext cx="1276350" cy="1276350"/>
        </a:xfrm>
        <a:prstGeom prst="rect">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50DA-E0CC-4640-BF1F-29E740F42C44}">
      <dsp:nvSpPr>
        <dsp:cNvPr id="0" name=""/>
        <dsp:cNvSpPr/>
      </dsp:nvSpPr>
      <dsp:spPr>
        <a:xfrm>
          <a:off x="0" y="13793"/>
          <a:ext cx="7239000" cy="1371597"/>
        </a:xfrm>
        <a:prstGeom prst="roundRect">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990000"/>
              </a:solidFill>
            </a:rPr>
            <a:t>A04-12</a:t>
          </a:r>
          <a:r>
            <a:rPr lang="en-US" sz="2300" b="1" kern="1200">
              <a:solidFill>
                <a:srgbClr val="0033CC"/>
              </a:solidFill>
            </a:rPr>
            <a:t> </a:t>
          </a:r>
          <a:r>
            <a:rPr lang="en-US" sz="2300" kern="1200">
              <a:solidFill>
                <a:srgbClr val="002060"/>
              </a:solidFill>
            </a:rPr>
            <a:t>One or two board members; </a:t>
          </a:r>
          <a:r>
            <a:rPr lang="en-US" sz="2300" b="1" kern="1200">
              <a:solidFill>
                <a:srgbClr val="990000"/>
              </a:solidFill>
            </a:rPr>
            <a:t>administrative staff coordinates</a:t>
          </a:r>
          <a:r>
            <a:rPr lang="en-US" sz="2300" kern="1200"/>
            <a:t> </a:t>
          </a:r>
          <a:r>
            <a:rPr lang="en-US" sz="2300" kern="1200">
              <a:solidFill>
                <a:srgbClr val="002060"/>
              </a:solidFill>
            </a:rPr>
            <a:t>participation – observations and assessments; CSA recommendation.</a:t>
          </a:r>
          <a:endParaRPr lang="en-US" sz="2300" b="0" kern="1200">
            <a:solidFill>
              <a:schemeClr val="tx1"/>
            </a:solidFill>
          </a:endParaRPr>
        </a:p>
      </dsp:txBody>
      <dsp:txXfrm>
        <a:off x="66956" y="80749"/>
        <a:ext cx="7105088" cy="1237685"/>
      </dsp:txXfrm>
    </dsp:sp>
    <dsp:sp modelId="{B58A4131-8893-418A-99E4-27B8525B7D38}">
      <dsp:nvSpPr>
        <dsp:cNvPr id="0" name=""/>
        <dsp:cNvSpPr/>
      </dsp:nvSpPr>
      <dsp:spPr>
        <a:xfrm>
          <a:off x="0" y="1477550"/>
          <a:ext cx="7239000" cy="1292966"/>
        </a:xfrm>
        <a:prstGeom prst="roundRect">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990000"/>
              </a:solidFill>
            </a:rPr>
            <a:t>A31-15</a:t>
          </a:r>
          <a:r>
            <a:rPr lang="en-US" sz="2300" b="1" kern="1200"/>
            <a:t> </a:t>
          </a:r>
          <a:r>
            <a:rPr lang="en-US" sz="2300" b="0" kern="1200">
              <a:solidFill>
                <a:schemeClr val="tx1"/>
              </a:solidFill>
            </a:rPr>
            <a:t>Board member involvement in interviews for positions other than that of Superintendent is not encouraged.</a:t>
          </a:r>
        </a:p>
      </dsp:txBody>
      <dsp:txXfrm>
        <a:off x="63117" y="1540667"/>
        <a:ext cx="7112766" cy="1166732"/>
      </dsp:txXfrm>
    </dsp:sp>
    <dsp:sp modelId="{9A23428C-7A04-4C0A-811A-3573060F2437}">
      <dsp:nvSpPr>
        <dsp:cNvPr id="0" name=""/>
        <dsp:cNvSpPr/>
      </dsp:nvSpPr>
      <dsp:spPr>
        <a:xfrm>
          <a:off x="0" y="2770516"/>
          <a:ext cx="7239000"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Exceptions in narrow circumstances subject to approval of the superintendent and the guidelines in </a:t>
          </a:r>
          <a:r>
            <a:rPr lang="en-US" sz="1800" b="1" kern="1200">
              <a:solidFill>
                <a:srgbClr val="993333"/>
              </a:solidFill>
            </a:rPr>
            <a:t>A04-12</a:t>
          </a:r>
          <a:r>
            <a:rPr lang="en-US" sz="1800" kern="1200"/>
            <a:t>.</a:t>
          </a:r>
        </a:p>
      </dsp:txBody>
      <dsp:txXfrm>
        <a:off x="0" y="2770516"/>
        <a:ext cx="7239000" cy="1092960"/>
      </dsp:txXfrm>
    </dsp:sp>
    <dsp:sp modelId="{C0BE7473-1FAB-4A2C-9FDC-B92515408994}">
      <dsp:nvSpPr>
        <dsp:cNvPr id="0" name=""/>
        <dsp:cNvSpPr/>
      </dsp:nvSpPr>
      <dsp:spPr>
        <a:xfrm>
          <a:off x="0" y="3505204"/>
          <a:ext cx="7239000" cy="923330"/>
        </a:xfrm>
        <a:prstGeom prst="roundRect">
          <a:avLst/>
        </a:prstGeom>
        <a:solidFill>
          <a:srgbClr val="E9F2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990000"/>
              </a:solidFill>
            </a:rPr>
            <a:t>A15-10</a:t>
          </a:r>
          <a:r>
            <a:rPr lang="en-US" sz="2300" b="1" kern="1200">
              <a:solidFill>
                <a:srgbClr val="0033CC"/>
              </a:solidFill>
            </a:rPr>
            <a:t> – </a:t>
          </a:r>
          <a:r>
            <a:rPr lang="en-US" sz="2300" b="1" kern="1200">
              <a:solidFill>
                <a:srgbClr val="002060"/>
              </a:solidFill>
            </a:rPr>
            <a:t>Exit Interviews – No!</a:t>
          </a:r>
          <a:endParaRPr lang="en-US" sz="2300" kern="1200"/>
        </a:p>
      </dsp:txBody>
      <dsp:txXfrm>
        <a:off x="45073" y="3550277"/>
        <a:ext cx="7148854" cy="8331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A1EC-7179-4822-93F8-BA5260DFEC6A}">
      <dsp:nvSpPr>
        <dsp:cNvPr id="0" name=""/>
        <dsp:cNvSpPr/>
      </dsp:nvSpPr>
      <dsp:spPr>
        <a:xfrm>
          <a:off x="0" y="386035"/>
          <a:ext cx="7505700" cy="1216800"/>
        </a:xfrm>
        <a:prstGeom prst="roundRect">
          <a:avLst/>
        </a:prstGeom>
        <a:solidFill>
          <a:srgbClr val="F8CBA6"/>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b="1" kern="1200">
              <a:solidFill>
                <a:schemeClr val="tx1"/>
              </a:solidFill>
            </a:rPr>
            <a:t>NJSBA recommends boards develop a list of board members and administrators who have a conflict and review it regularly.</a:t>
          </a:r>
          <a:endParaRPr lang="en-US" sz="2000" b="1" kern="1200">
            <a:solidFill>
              <a:schemeClr val="tx1"/>
            </a:solidFill>
          </a:endParaRPr>
        </a:p>
      </dsp:txBody>
      <dsp:txXfrm>
        <a:off x="59399" y="445434"/>
        <a:ext cx="7386902" cy="1098002"/>
      </dsp:txXfrm>
    </dsp:sp>
    <dsp:sp modelId="{8C95AEBB-15AE-4AEF-AE9B-0D7F7014DCB7}">
      <dsp:nvSpPr>
        <dsp:cNvPr id="0" name=""/>
        <dsp:cNvSpPr/>
      </dsp:nvSpPr>
      <dsp:spPr>
        <a:xfrm>
          <a:off x="0" y="1790036"/>
          <a:ext cx="7505700" cy="1216800"/>
        </a:xfrm>
        <a:prstGeom prst="roundRect">
          <a:avLst/>
        </a:prstGeom>
        <a:solidFill>
          <a:srgbClr val="FFC000"/>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altLang="en-US" sz="2000" b="1" kern="1200">
              <a:solidFill>
                <a:schemeClr val="tx1"/>
              </a:solidFill>
            </a:rPr>
            <a:t>Consult with your Board attorney on ethics issues </a:t>
          </a:r>
          <a:br>
            <a:rPr lang="en-US" altLang="en-US" sz="2000" b="1" kern="1200">
              <a:solidFill>
                <a:schemeClr val="tx1"/>
              </a:solidFill>
            </a:rPr>
          </a:br>
          <a:r>
            <a:rPr lang="en-US" altLang="en-US" sz="2000" b="1" kern="1200">
              <a:solidFill>
                <a:schemeClr val="tx1"/>
              </a:solidFill>
            </a:rPr>
            <a:t>and to identify conflicted members/administrators. </a:t>
          </a:r>
        </a:p>
      </dsp:txBody>
      <dsp:txXfrm>
        <a:off x="59399" y="1849435"/>
        <a:ext cx="7386902" cy="1098002"/>
      </dsp:txXfrm>
    </dsp:sp>
    <dsp:sp modelId="{F236510C-C5D9-4317-B90C-EA95F6A14899}">
      <dsp:nvSpPr>
        <dsp:cNvPr id="0" name=""/>
        <dsp:cNvSpPr/>
      </dsp:nvSpPr>
      <dsp:spPr>
        <a:xfrm>
          <a:off x="0" y="3194036"/>
          <a:ext cx="7505700" cy="12168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b="1" kern="1200">
              <a:solidFill>
                <a:schemeClr val="tx1"/>
              </a:solidFill>
            </a:rPr>
            <a:t>Continue to check </a:t>
          </a:r>
          <a:br>
            <a:rPr lang="en-US" altLang="en-US" sz="2000" b="1" kern="1200">
              <a:solidFill>
                <a:schemeClr val="tx1"/>
              </a:solidFill>
            </a:rPr>
          </a:br>
          <a:r>
            <a:rPr lang="en-US" altLang="en-US" sz="2000" b="1" i="1" kern="1200">
              <a:solidFill>
                <a:schemeClr val="tx1"/>
              </a:solidFill>
            </a:rPr>
            <a:t>School Board Notes </a:t>
          </a:r>
          <a:r>
            <a:rPr lang="en-US" altLang="en-US" sz="2000" b="1" kern="1200">
              <a:solidFill>
                <a:schemeClr val="tx1"/>
              </a:solidFill>
            </a:rPr>
            <a:t>to keep abreast of </a:t>
          </a:r>
          <a:br>
            <a:rPr lang="en-US" altLang="en-US" sz="2000" b="1" kern="1200">
              <a:solidFill>
                <a:schemeClr val="tx1"/>
              </a:solidFill>
            </a:rPr>
          </a:br>
          <a:r>
            <a:rPr lang="en-US" altLang="en-US" sz="2000" b="1" kern="1200">
              <a:solidFill>
                <a:schemeClr val="tx1"/>
              </a:solidFill>
            </a:rPr>
            <a:t>newly released advisories.</a:t>
          </a:r>
        </a:p>
      </dsp:txBody>
      <dsp:txXfrm>
        <a:off x="59399" y="3253435"/>
        <a:ext cx="73869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6884A-18E1-4D15-BDD9-1AA539200CF2}">
      <dsp:nvSpPr>
        <dsp:cNvPr id="0" name=""/>
        <dsp:cNvSpPr/>
      </dsp:nvSpPr>
      <dsp:spPr>
        <a:xfrm>
          <a:off x="5530" y="140936"/>
          <a:ext cx="2584651" cy="815679"/>
        </a:xfrm>
        <a:prstGeom prst="roundRect">
          <a:avLst>
            <a:gd name="adj" fmla="val 10000"/>
          </a:avLst>
        </a:prstGeom>
        <a:solidFill>
          <a:srgbClr val="E9F2D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Governance I</a:t>
          </a:r>
          <a:br>
            <a:rPr lang="en-US" sz="1600" b="1" kern="1200"/>
          </a:br>
          <a:r>
            <a:rPr lang="en-US" sz="1600" b="1" kern="1200"/>
            <a:t>New Board Member – Year 1 - First Term</a:t>
          </a:r>
          <a:endParaRPr lang="en-US" sz="1600" kern="1200"/>
        </a:p>
      </dsp:txBody>
      <dsp:txXfrm>
        <a:off x="29420" y="164826"/>
        <a:ext cx="2536871" cy="767899"/>
      </dsp:txXfrm>
    </dsp:sp>
    <dsp:sp modelId="{73331423-A484-4216-BC71-985F0536EC3B}">
      <dsp:nvSpPr>
        <dsp:cNvPr id="0" name=""/>
        <dsp:cNvSpPr/>
      </dsp:nvSpPr>
      <dsp:spPr>
        <a:xfrm>
          <a:off x="263995" y="956615"/>
          <a:ext cx="258465" cy="461832"/>
        </a:xfrm>
        <a:custGeom>
          <a:avLst/>
          <a:gdLst/>
          <a:ahLst/>
          <a:cxnLst/>
          <a:rect l="0" t="0" r="0" b="0"/>
          <a:pathLst>
            <a:path>
              <a:moveTo>
                <a:pt x="0" y="0"/>
              </a:moveTo>
              <a:lnTo>
                <a:pt x="0" y="461832"/>
              </a:lnTo>
              <a:lnTo>
                <a:pt x="258465" y="461832"/>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38DEC0C4-11C7-4103-8547-11828BA275AB}">
      <dsp:nvSpPr>
        <dsp:cNvPr id="0" name=""/>
        <dsp:cNvSpPr/>
      </dsp:nvSpPr>
      <dsp:spPr>
        <a:xfrm>
          <a:off x="522460" y="1110862"/>
          <a:ext cx="1958272" cy="615171"/>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Skills</a:t>
          </a:r>
          <a:r>
            <a:rPr lang="en-US" sz="1400" b="1" kern="1200" baseline="0"/>
            <a:t> and knowledge necessary to serve.</a:t>
          </a:r>
          <a:endParaRPr lang="en-US" sz="1400" b="1" kern="1200"/>
        </a:p>
      </dsp:txBody>
      <dsp:txXfrm>
        <a:off x="540478" y="1128880"/>
        <a:ext cx="1922236" cy="579135"/>
      </dsp:txXfrm>
    </dsp:sp>
    <dsp:sp modelId="{72BEE317-5C67-47F7-ACC9-721E9D40A6C8}">
      <dsp:nvSpPr>
        <dsp:cNvPr id="0" name=""/>
        <dsp:cNvSpPr/>
      </dsp:nvSpPr>
      <dsp:spPr>
        <a:xfrm>
          <a:off x="263995" y="956615"/>
          <a:ext cx="258465" cy="1231250"/>
        </a:xfrm>
        <a:custGeom>
          <a:avLst/>
          <a:gdLst/>
          <a:ahLst/>
          <a:cxnLst/>
          <a:rect l="0" t="0" r="0" b="0"/>
          <a:pathLst>
            <a:path>
              <a:moveTo>
                <a:pt x="0" y="0"/>
              </a:moveTo>
              <a:lnTo>
                <a:pt x="0" y="1231250"/>
              </a:lnTo>
              <a:lnTo>
                <a:pt x="258465" y="1231250"/>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B03520AA-7317-4890-86A8-FC8945A9F9A1}">
      <dsp:nvSpPr>
        <dsp:cNvPr id="0" name=""/>
        <dsp:cNvSpPr/>
      </dsp:nvSpPr>
      <dsp:spPr>
        <a:xfrm>
          <a:off x="522460" y="1880280"/>
          <a:ext cx="1958272" cy="615171"/>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NJQSAC </a:t>
          </a:r>
          <a:br>
            <a:rPr lang="en-US" sz="1400" b="1" kern="1200" baseline="0"/>
          </a:br>
          <a:r>
            <a:rPr lang="en-US" sz="1400" b="1" kern="1200" baseline="0"/>
            <a:t>and its five areas of effectiveness</a:t>
          </a:r>
        </a:p>
      </dsp:txBody>
      <dsp:txXfrm>
        <a:off x="540478" y="1898298"/>
        <a:ext cx="1922236" cy="579135"/>
      </dsp:txXfrm>
    </dsp:sp>
    <dsp:sp modelId="{39215456-41DF-4FAF-8DFF-749877F06125}">
      <dsp:nvSpPr>
        <dsp:cNvPr id="0" name=""/>
        <dsp:cNvSpPr/>
      </dsp:nvSpPr>
      <dsp:spPr>
        <a:xfrm>
          <a:off x="263995" y="956615"/>
          <a:ext cx="258465" cy="2043514"/>
        </a:xfrm>
        <a:custGeom>
          <a:avLst/>
          <a:gdLst/>
          <a:ahLst/>
          <a:cxnLst/>
          <a:rect l="0" t="0" r="0" b="0"/>
          <a:pathLst>
            <a:path>
              <a:moveTo>
                <a:pt x="0" y="0"/>
              </a:moveTo>
              <a:lnTo>
                <a:pt x="0" y="2043514"/>
              </a:lnTo>
              <a:lnTo>
                <a:pt x="258465" y="2043514"/>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0D0B4DBD-10C1-457E-AAB4-9A6F0470AF1C}">
      <dsp:nvSpPr>
        <dsp:cNvPr id="0" name=""/>
        <dsp:cNvSpPr/>
      </dsp:nvSpPr>
      <dsp:spPr>
        <a:xfrm>
          <a:off x="522460" y="2649698"/>
          <a:ext cx="1958272" cy="70086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Harassment, intimidation</a:t>
          </a:r>
          <a:r>
            <a:rPr lang="en-US" sz="1400" b="1" kern="1200" baseline="0"/>
            <a:t> and bullying in schools</a:t>
          </a:r>
          <a:endParaRPr lang="en-US" sz="1400" b="0" kern="1200" baseline="0"/>
        </a:p>
      </dsp:txBody>
      <dsp:txXfrm>
        <a:off x="542988" y="2670226"/>
        <a:ext cx="1917216" cy="659808"/>
      </dsp:txXfrm>
    </dsp:sp>
    <dsp:sp modelId="{ED263BC1-3A9A-4811-ACE0-074EFEC88848}">
      <dsp:nvSpPr>
        <dsp:cNvPr id="0" name=""/>
        <dsp:cNvSpPr/>
      </dsp:nvSpPr>
      <dsp:spPr>
        <a:xfrm>
          <a:off x="263995" y="956615"/>
          <a:ext cx="258465" cy="3239920"/>
        </a:xfrm>
        <a:custGeom>
          <a:avLst/>
          <a:gdLst/>
          <a:ahLst/>
          <a:cxnLst/>
          <a:rect l="0" t="0" r="0" b="0"/>
          <a:pathLst>
            <a:path>
              <a:moveTo>
                <a:pt x="0" y="0"/>
              </a:moveTo>
              <a:lnTo>
                <a:pt x="0" y="3239920"/>
              </a:lnTo>
              <a:lnTo>
                <a:pt x="258465" y="3239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A7E48-D477-4D0D-95F1-878BDA878BAC}">
      <dsp:nvSpPr>
        <dsp:cNvPr id="0" name=""/>
        <dsp:cNvSpPr/>
      </dsp:nvSpPr>
      <dsp:spPr>
        <a:xfrm>
          <a:off x="522460" y="3504809"/>
          <a:ext cx="1958272" cy="1383454"/>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Chief School Administrator evaluation process- within 6 months of taking office </a:t>
          </a:r>
          <a:r>
            <a:rPr lang="en-US" sz="1400" b="0" kern="1200" baseline="0"/>
            <a:t>(N.J.A.C. 6A:10-8.1(j)</a:t>
          </a:r>
        </a:p>
      </dsp:txBody>
      <dsp:txXfrm>
        <a:off x="562980" y="3545329"/>
        <a:ext cx="1877232" cy="1302414"/>
      </dsp:txXfrm>
    </dsp:sp>
    <dsp:sp modelId="{0E942F01-E003-4584-8205-E191D2DE54EB}">
      <dsp:nvSpPr>
        <dsp:cNvPr id="0" name=""/>
        <dsp:cNvSpPr/>
      </dsp:nvSpPr>
      <dsp:spPr>
        <a:xfrm>
          <a:off x="2898674" y="140936"/>
          <a:ext cx="2584651" cy="787884"/>
        </a:xfrm>
        <a:prstGeom prst="roundRect">
          <a:avLst>
            <a:gd name="adj" fmla="val 10000"/>
          </a:avLst>
        </a:prstGeom>
        <a:solidFill>
          <a:srgbClr val="E9F2D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Governance II &amp; III </a:t>
          </a:r>
          <a:br>
            <a:rPr lang="en-US" sz="1600" b="1" kern="1200"/>
          </a:br>
          <a:r>
            <a:rPr lang="en-US" sz="1600" b="1" kern="1200"/>
            <a:t>Years 2 &amp; 3 </a:t>
          </a:r>
          <a:br>
            <a:rPr lang="en-US" sz="1600" b="1" kern="1200"/>
          </a:br>
          <a:r>
            <a:rPr lang="en-US" sz="1600" b="1" kern="1200"/>
            <a:t>of First Term</a:t>
          </a:r>
          <a:endParaRPr lang="en-US" sz="1600" kern="1200"/>
        </a:p>
      </dsp:txBody>
      <dsp:txXfrm>
        <a:off x="2921750" y="164012"/>
        <a:ext cx="2538499" cy="741732"/>
      </dsp:txXfrm>
    </dsp:sp>
    <dsp:sp modelId="{2BD8B63C-4361-4ACE-A883-B291E8D9285D}">
      <dsp:nvSpPr>
        <dsp:cNvPr id="0" name=""/>
        <dsp:cNvSpPr/>
      </dsp:nvSpPr>
      <dsp:spPr>
        <a:xfrm>
          <a:off x="3157139" y="928820"/>
          <a:ext cx="258465" cy="621751"/>
        </a:xfrm>
        <a:custGeom>
          <a:avLst/>
          <a:gdLst/>
          <a:ahLst/>
          <a:cxnLst/>
          <a:rect l="0" t="0" r="0" b="0"/>
          <a:pathLst>
            <a:path>
              <a:moveTo>
                <a:pt x="0" y="0"/>
              </a:moveTo>
              <a:lnTo>
                <a:pt x="0" y="621751"/>
              </a:lnTo>
              <a:lnTo>
                <a:pt x="258465" y="621751"/>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24BD32FE-5EF2-4EC9-9466-66C74848E7FA}">
      <dsp:nvSpPr>
        <dsp:cNvPr id="0" name=""/>
        <dsp:cNvSpPr/>
      </dsp:nvSpPr>
      <dsp:spPr>
        <a:xfrm>
          <a:off x="3415604" y="1083066"/>
          <a:ext cx="1958272" cy="935010"/>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Governance</a:t>
          </a:r>
          <a:r>
            <a:rPr lang="en-US" sz="1400" b="1" kern="1200" baseline="0"/>
            <a:t> II – School finance, labor relations </a:t>
          </a:r>
          <a:r>
            <a:rPr lang="en-US" sz="1400" b="1" kern="1200"/>
            <a:t>  </a:t>
          </a:r>
          <a:endParaRPr lang="en-US" sz="1400" kern="1200"/>
        </a:p>
      </dsp:txBody>
      <dsp:txXfrm>
        <a:off x="3442990" y="1110452"/>
        <a:ext cx="1903500" cy="880238"/>
      </dsp:txXfrm>
    </dsp:sp>
    <dsp:sp modelId="{F431A985-40FE-41F2-A3A7-2FBFA870C967}">
      <dsp:nvSpPr>
        <dsp:cNvPr id="0" name=""/>
        <dsp:cNvSpPr/>
      </dsp:nvSpPr>
      <dsp:spPr>
        <a:xfrm>
          <a:off x="3157139" y="928820"/>
          <a:ext cx="258465" cy="1838450"/>
        </a:xfrm>
        <a:custGeom>
          <a:avLst/>
          <a:gdLst/>
          <a:ahLst/>
          <a:cxnLst/>
          <a:rect l="0" t="0" r="0" b="0"/>
          <a:pathLst>
            <a:path>
              <a:moveTo>
                <a:pt x="0" y="0"/>
              </a:moveTo>
              <a:lnTo>
                <a:pt x="0" y="1838450"/>
              </a:lnTo>
              <a:lnTo>
                <a:pt x="258465" y="1838450"/>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338EA81A-A455-4A9D-BB25-D9DA6A977626}">
      <dsp:nvSpPr>
        <dsp:cNvPr id="0" name=""/>
        <dsp:cNvSpPr/>
      </dsp:nvSpPr>
      <dsp:spPr>
        <a:xfrm>
          <a:off x="3415604" y="2172324"/>
          <a:ext cx="1958272" cy="1189893"/>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Governance III – Student Achievement</a:t>
          </a:r>
          <a:endParaRPr lang="en-US" sz="1400" kern="1200"/>
        </a:p>
      </dsp:txBody>
      <dsp:txXfrm>
        <a:off x="3450455" y="2207175"/>
        <a:ext cx="1888570" cy="1120191"/>
      </dsp:txXfrm>
    </dsp:sp>
    <dsp:sp modelId="{D5D7C076-6969-4468-B89C-17981E075FB0}">
      <dsp:nvSpPr>
        <dsp:cNvPr id="0" name=""/>
        <dsp:cNvSpPr/>
      </dsp:nvSpPr>
      <dsp:spPr>
        <a:xfrm>
          <a:off x="5791818" y="140936"/>
          <a:ext cx="2584651" cy="785367"/>
        </a:xfrm>
        <a:prstGeom prst="roundRect">
          <a:avLst>
            <a:gd name="adj" fmla="val 10000"/>
          </a:avLst>
        </a:prstGeom>
        <a:solidFill>
          <a:srgbClr val="E9F2D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t>Governance IV - </a:t>
          </a:r>
          <a:br>
            <a:rPr lang="en-US" sz="1600" b="1" kern="1200"/>
          </a:br>
          <a:r>
            <a:rPr lang="en-US" sz="1600" b="1" kern="1200"/>
            <a:t>Within</a:t>
          </a:r>
          <a:r>
            <a:rPr lang="en-US" sz="1600" b="1" kern="1200" baseline="0"/>
            <a:t> 1 Year After Each </a:t>
          </a:r>
          <a:br>
            <a:rPr lang="en-US" sz="1600" b="1" kern="1200" baseline="0"/>
          </a:br>
          <a:r>
            <a:rPr lang="en-US" sz="1600" b="1" kern="1200" baseline="0"/>
            <a:t>Re-election</a:t>
          </a:r>
          <a:endParaRPr lang="en-US" sz="1600" kern="1200"/>
        </a:p>
      </dsp:txBody>
      <dsp:txXfrm>
        <a:off x="5814821" y="163939"/>
        <a:ext cx="2538645" cy="739361"/>
      </dsp:txXfrm>
    </dsp:sp>
    <dsp:sp modelId="{EBDA9E60-DDE0-4DBE-886A-0E6041DBCD8C}">
      <dsp:nvSpPr>
        <dsp:cNvPr id="0" name=""/>
        <dsp:cNvSpPr/>
      </dsp:nvSpPr>
      <dsp:spPr>
        <a:xfrm>
          <a:off x="6050283" y="926303"/>
          <a:ext cx="258465" cy="834577"/>
        </a:xfrm>
        <a:custGeom>
          <a:avLst/>
          <a:gdLst/>
          <a:ahLst/>
          <a:cxnLst/>
          <a:rect l="0" t="0" r="0" b="0"/>
          <a:pathLst>
            <a:path>
              <a:moveTo>
                <a:pt x="0" y="0"/>
              </a:moveTo>
              <a:lnTo>
                <a:pt x="0" y="834577"/>
              </a:lnTo>
              <a:lnTo>
                <a:pt x="258465" y="834577"/>
              </a:lnTo>
            </a:path>
          </a:pathLst>
        </a:custGeom>
        <a:noFill/>
        <a:ln w="25400" cap="flat" cmpd="sng" algn="ctr">
          <a:solidFill>
            <a:srgbClr val="E9F2DA"/>
          </a:solidFill>
          <a:prstDash val="solid"/>
        </a:ln>
        <a:effectLst/>
      </dsp:spPr>
      <dsp:style>
        <a:lnRef idx="2">
          <a:scrgbClr r="0" g="0" b="0"/>
        </a:lnRef>
        <a:fillRef idx="0">
          <a:scrgbClr r="0" g="0" b="0"/>
        </a:fillRef>
        <a:effectRef idx="0">
          <a:scrgbClr r="0" g="0" b="0"/>
        </a:effectRef>
        <a:fontRef idx="minor"/>
      </dsp:style>
    </dsp:sp>
    <dsp:sp modelId="{E113BDD7-2E36-477B-B439-3626E6B21956}">
      <dsp:nvSpPr>
        <dsp:cNvPr id="0" name=""/>
        <dsp:cNvSpPr/>
      </dsp:nvSpPr>
      <dsp:spPr>
        <a:xfrm>
          <a:off x="6308748" y="1080549"/>
          <a:ext cx="1958272" cy="1360663"/>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Advanced training to include updates on relevant</a:t>
          </a:r>
          <a:r>
            <a:rPr lang="en-US" sz="1400" b="1" kern="1200" baseline="0"/>
            <a:t> school law and other appropriate information.</a:t>
          </a:r>
          <a:endParaRPr lang="en-US" sz="1400" kern="1200"/>
        </a:p>
      </dsp:txBody>
      <dsp:txXfrm>
        <a:off x="6348600" y="1120401"/>
        <a:ext cx="1878568" cy="1280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B7FE-1B38-47BB-BD39-92FAF26BC611}">
      <dsp:nvSpPr>
        <dsp:cNvPr id="0" name=""/>
        <dsp:cNvSpPr/>
      </dsp:nvSpPr>
      <dsp:spPr>
        <a:xfrm>
          <a:off x="3124210" y="1849869"/>
          <a:ext cx="2441403" cy="2953642"/>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dirty="0">
              <a:solidFill>
                <a:schemeClr val="accent2">
                  <a:lumMod val="75000"/>
                </a:schemeClr>
              </a:solidFill>
              <a:effectLst>
                <a:outerShdw blurRad="38100" dist="38100" dir="2700000" algn="tl">
                  <a:srgbClr val="000000">
                    <a:alpha val="43137"/>
                  </a:srgbClr>
                </a:outerShdw>
              </a:effectLst>
            </a:rPr>
            <a:t>9</a:t>
          </a:r>
          <a:r>
            <a:rPr lang="en-US" sz="5400" b="1" kern="1200" dirty="0">
              <a:solidFill>
                <a:schemeClr val="accent2">
                  <a:lumMod val="75000"/>
                </a:schemeClr>
              </a:solidFill>
            </a:rPr>
            <a:t> </a:t>
          </a:r>
          <a:br>
            <a:rPr lang="en-US" sz="1600" b="1" kern="1200" dirty="0">
              <a:solidFill>
                <a:schemeClr val="accent2">
                  <a:lumMod val="75000"/>
                </a:schemeClr>
              </a:solidFill>
            </a:rPr>
          </a:br>
          <a:r>
            <a:rPr lang="en-US" sz="1800" b="1" kern="1200" dirty="0">
              <a:solidFill>
                <a:schemeClr val="accent2">
                  <a:lumMod val="75000"/>
                </a:schemeClr>
              </a:solidFill>
            </a:rPr>
            <a:t>members appointed by the governor for a </a:t>
          </a:r>
          <a:br>
            <a:rPr lang="en-US" sz="1800" b="1" kern="1200" dirty="0">
              <a:solidFill>
                <a:schemeClr val="accent2">
                  <a:lumMod val="75000"/>
                </a:schemeClr>
              </a:solidFill>
            </a:rPr>
          </a:br>
          <a:r>
            <a:rPr lang="en-US" sz="1800" b="1" kern="1200" dirty="0">
              <a:solidFill>
                <a:schemeClr val="accent2">
                  <a:lumMod val="75000"/>
                </a:schemeClr>
              </a:solidFill>
            </a:rPr>
            <a:t>3-year term </a:t>
          </a:r>
        </a:p>
        <a:p>
          <a:pPr marL="0" lvl="0" indent="0" algn="ctr" defTabSz="2400300">
            <a:lnSpc>
              <a:spcPct val="90000"/>
            </a:lnSpc>
            <a:spcBef>
              <a:spcPct val="0"/>
            </a:spcBef>
            <a:spcAft>
              <a:spcPct val="35000"/>
            </a:spcAft>
            <a:buNone/>
          </a:pPr>
          <a:r>
            <a:rPr lang="en-US" sz="1800" b="1" kern="1200" dirty="0">
              <a:solidFill>
                <a:schemeClr val="accent2">
                  <a:lumMod val="75000"/>
                </a:schemeClr>
              </a:solidFill>
            </a:rPr>
            <a:t>(maximum 5 from any one political party)</a:t>
          </a:r>
        </a:p>
      </dsp:txBody>
      <dsp:txXfrm>
        <a:off x="3243389" y="1969048"/>
        <a:ext cx="2203045" cy="2715284"/>
      </dsp:txXfrm>
    </dsp:sp>
    <dsp:sp modelId="{F23B5EC3-7501-44A9-A39D-434D25AB68E5}">
      <dsp:nvSpPr>
        <dsp:cNvPr id="0" name=""/>
        <dsp:cNvSpPr/>
      </dsp:nvSpPr>
      <dsp:spPr>
        <a:xfrm rot="61174">
          <a:off x="5565596" y="3350392"/>
          <a:ext cx="222277" cy="0"/>
        </a:xfrm>
        <a:custGeom>
          <a:avLst/>
          <a:gdLst/>
          <a:ahLst/>
          <a:cxnLst/>
          <a:rect l="0" t="0" r="0" b="0"/>
          <a:pathLst>
            <a:path>
              <a:moveTo>
                <a:pt x="0" y="0"/>
              </a:moveTo>
              <a:lnTo>
                <a:pt x="222277"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C041889-75D6-44F1-8BC3-8696ED69FE5F}">
      <dsp:nvSpPr>
        <dsp:cNvPr id="0" name=""/>
        <dsp:cNvSpPr/>
      </dsp:nvSpPr>
      <dsp:spPr>
        <a:xfrm>
          <a:off x="5787856" y="2621510"/>
          <a:ext cx="2746541" cy="15106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2</a:t>
          </a:r>
          <a:br>
            <a:rPr lang="en-US" sz="2400" b="1" kern="1200">
              <a:solidFill>
                <a:schemeClr val="accent2">
                  <a:lumMod val="75000"/>
                </a:schemeClr>
              </a:solidFill>
            </a:rPr>
          </a:br>
          <a:r>
            <a:rPr lang="en-US" sz="2400" b="1" kern="1200">
              <a:solidFill>
                <a:schemeClr val="accent2">
                  <a:lumMod val="75000"/>
                </a:schemeClr>
              </a:solidFill>
            </a:rPr>
            <a:t>School Administrators</a:t>
          </a:r>
          <a:endParaRPr lang="en-US" sz="2400" kern="1200">
            <a:solidFill>
              <a:schemeClr val="accent2">
                <a:lumMod val="75000"/>
              </a:schemeClr>
            </a:solidFill>
          </a:endParaRPr>
        </a:p>
      </dsp:txBody>
      <dsp:txXfrm>
        <a:off x="5861597" y="2695251"/>
        <a:ext cx="2599059" cy="1363118"/>
      </dsp:txXfrm>
    </dsp:sp>
    <dsp:sp modelId="{0606DE70-35A4-4E78-9C42-87937E7BD8FB}">
      <dsp:nvSpPr>
        <dsp:cNvPr id="0" name=""/>
        <dsp:cNvSpPr/>
      </dsp:nvSpPr>
      <dsp:spPr>
        <a:xfrm rot="16208679">
          <a:off x="4224121" y="1725035"/>
          <a:ext cx="249667" cy="0"/>
        </a:xfrm>
        <a:custGeom>
          <a:avLst/>
          <a:gdLst/>
          <a:ahLst/>
          <a:cxnLst/>
          <a:rect l="0" t="0" r="0" b="0"/>
          <a:pathLst>
            <a:path>
              <a:moveTo>
                <a:pt x="0" y="0"/>
              </a:moveTo>
              <a:lnTo>
                <a:pt x="249667"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BADF32-AA2F-4315-89A2-5CBCB8B4F458}">
      <dsp:nvSpPr>
        <dsp:cNvPr id="0" name=""/>
        <dsp:cNvSpPr/>
      </dsp:nvSpPr>
      <dsp:spPr>
        <a:xfrm>
          <a:off x="2977906" y="89602"/>
          <a:ext cx="2746541" cy="1510600"/>
        </a:xfrm>
        <a:prstGeom prst="roundRect">
          <a:avLst/>
        </a:prstGeom>
        <a:solidFill>
          <a:schemeClr val="bg1">
            <a:lumMod val="75000"/>
          </a:schemeClr>
        </a:solidFill>
        <a:ln w="25400" cap="flat" cmpd="sng" algn="ctr">
          <a:solidFill>
            <a:schemeClr val="bg1">
              <a:lumMod val="8500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5</a:t>
          </a:r>
          <a:r>
            <a:rPr lang="en-US" sz="5400" b="1" kern="1200">
              <a:solidFill>
                <a:schemeClr val="accent2">
                  <a:lumMod val="75000"/>
                </a:schemeClr>
              </a:solidFill>
            </a:rPr>
            <a:t> </a:t>
          </a:r>
          <a:br>
            <a:rPr lang="en-US" sz="2400" b="1" kern="1200">
              <a:solidFill>
                <a:schemeClr val="accent2">
                  <a:lumMod val="75000"/>
                </a:schemeClr>
              </a:solidFill>
            </a:rPr>
          </a:br>
          <a:r>
            <a:rPr lang="en-US" sz="2400" b="1" kern="1200">
              <a:solidFill>
                <a:schemeClr val="accent2">
                  <a:lumMod val="75000"/>
                </a:schemeClr>
              </a:solidFill>
            </a:rPr>
            <a:t>Non-school Officials</a:t>
          </a:r>
          <a:endParaRPr lang="en-US" sz="2400" kern="1200">
            <a:solidFill>
              <a:schemeClr val="accent2">
                <a:lumMod val="75000"/>
              </a:schemeClr>
            </a:solidFill>
          </a:endParaRPr>
        </a:p>
      </dsp:txBody>
      <dsp:txXfrm>
        <a:off x="3051647" y="163343"/>
        <a:ext cx="2599059" cy="1363118"/>
      </dsp:txXfrm>
    </dsp:sp>
    <dsp:sp modelId="{7B63BD0C-CFE9-4B96-B365-665F05EF6AD5}">
      <dsp:nvSpPr>
        <dsp:cNvPr id="0" name=""/>
        <dsp:cNvSpPr/>
      </dsp:nvSpPr>
      <dsp:spPr>
        <a:xfrm rot="10667140">
          <a:off x="2898850" y="3378246"/>
          <a:ext cx="225443" cy="0"/>
        </a:xfrm>
        <a:custGeom>
          <a:avLst/>
          <a:gdLst/>
          <a:ahLst/>
          <a:cxnLst/>
          <a:rect l="0" t="0" r="0" b="0"/>
          <a:pathLst>
            <a:path>
              <a:moveTo>
                <a:pt x="0" y="0"/>
              </a:moveTo>
              <a:lnTo>
                <a:pt x="225443" y="0"/>
              </a:lnTo>
            </a:path>
          </a:pathLst>
        </a:custGeom>
        <a:noFill/>
        <a:ln w="952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C826FA-E5A2-4186-AE68-F02FDDA4CB96}">
      <dsp:nvSpPr>
        <dsp:cNvPr id="0" name=""/>
        <dsp:cNvSpPr/>
      </dsp:nvSpPr>
      <dsp:spPr>
        <a:xfrm>
          <a:off x="152392" y="2680401"/>
          <a:ext cx="2746541" cy="1510600"/>
        </a:xfrm>
        <a:prstGeom prst="roundRect">
          <a:avLst/>
        </a:prstGeom>
        <a:solidFill>
          <a:schemeClr val="bg1">
            <a:lumMod val="75000"/>
          </a:schemeClr>
        </a:solidFill>
        <a:ln w="25400" cap="flat" cmpd="sng" algn="ctr">
          <a:solidFill>
            <a:schemeClr val="bg1">
              <a:lumMod val="8500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solidFill>
                <a:srgbClr val="993333"/>
              </a:solidFill>
              <a:effectLst>
                <a:outerShdw blurRad="38100" dist="38100" dir="2700000" algn="tl">
                  <a:srgbClr val="000000">
                    <a:alpha val="43137"/>
                  </a:srgbClr>
                </a:outerShdw>
              </a:effectLst>
            </a:rPr>
            <a:t>2</a:t>
          </a:r>
          <a:br>
            <a:rPr lang="en-US" sz="2400" b="1" kern="1200">
              <a:solidFill>
                <a:schemeClr val="accent2">
                  <a:lumMod val="75000"/>
                </a:schemeClr>
              </a:solidFill>
            </a:rPr>
          </a:br>
          <a:r>
            <a:rPr lang="en-US" sz="2400" b="1" kern="1200">
              <a:solidFill>
                <a:schemeClr val="accent2">
                  <a:lumMod val="75000"/>
                </a:schemeClr>
              </a:solidFill>
            </a:rPr>
            <a:t>School Board Members</a:t>
          </a:r>
          <a:endParaRPr lang="en-US" sz="2400" kern="1200">
            <a:solidFill>
              <a:schemeClr val="accent2">
                <a:lumMod val="75000"/>
              </a:schemeClr>
            </a:solidFill>
          </a:endParaRPr>
        </a:p>
      </dsp:txBody>
      <dsp:txXfrm>
        <a:off x="226133" y="2754142"/>
        <a:ext cx="2599059" cy="1363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1A01-E608-4D64-9174-AFA8704ED68C}">
      <dsp:nvSpPr>
        <dsp:cNvPr id="0" name=""/>
        <dsp:cNvSpPr/>
      </dsp:nvSpPr>
      <dsp:spPr>
        <a:xfrm>
          <a:off x="1682" y="944922"/>
          <a:ext cx="2585312" cy="121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ctr" defTabSz="1155700">
            <a:lnSpc>
              <a:spcPct val="90000"/>
            </a:lnSpc>
            <a:spcBef>
              <a:spcPct val="0"/>
            </a:spcBef>
            <a:spcAft>
              <a:spcPct val="35000"/>
            </a:spcAft>
            <a:buNone/>
          </a:pPr>
          <a:r>
            <a:rPr lang="en-US" altLang="en-US" sz="2600" b="1" kern="1200">
              <a:solidFill>
                <a:srgbClr val="002060"/>
              </a:solidFill>
            </a:rPr>
            <a:t>Advisory Opinions</a:t>
          </a:r>
        </a:p>
        <a:p>
          <a:pPr marL="0" lvl="0" indent="0" algn="ctr" defTabSz="1155700">
            <a:lnSpc>
              <a:spcPct val="90000"/>
            </a:lnSpc>
            <a:spcBef>
              <a:spcPct val="0"/>
            </a:spcBef>
            <a:spcAft>
              <a:spcPct val="35000"/>
            </a:spcAft>
            <a:buNone/>
          </a:pPr>
          <a:r>
            <a:rPr lang="en-US" sz="1800" b="1" kern="1200">
              <a:solidFill>
                <a:srgbClr val="002060"/>
              </a:solidFill>
            </a:rPr>
            <a:t>N.J.S.A. 18A:12-31</a:t>
          </a:r>
        </a:p>
      </dsp:txBody>
      <dsp:txXfrm>
        <a:off x="1682" y="944922"/>
        <a:ext cx="2585312" cy="1211531"/>
      </dsp:txXfrm>
    </dsp:sp>
    <dsp:sp modelId="{2BE61CB2-B573-4569-ADB8-60752DA1F635}">
      <dsp:nvSpPr>
        <dsp:cNvPr id="0" name=""/>
        <dsp:cNvSpPr/>
      </dsp:nvSpPr>
      <dsp:spPr>
        <a:xfrm>
          <a:off x="2586995" y="590269"/>
          <a:ext cx="355222" cy="1920838"/>
        </a:xfrm>
        <a:prstGeom prst="leftBrace">
          <a:avLst>
            <a:gd name="adj1" fmla="val 35000"/>
            <a:gd name="adj2" fmla="val 50000"/>
          </a:avLst>
        </a:prstGeom>
        <a:noFill/>
        <a:ln w="25400" cap="flat" cmpd="sng" algn="ctr">
          <a:solidFill>
            <a:srgbClr val="993333"/>
          </a:solidFill>
          <a:prstDash val="solid"/>
        </a:ln>
        <a:effectLst/>
      </dsp:spPr>
      <dsp:style>
        <a:lnRef idx="2">
          <a:scrgbClr r="0" g="0" b="0"/>
        </a:lnRef>
        <a:fillRef idx="0">
          <a:scrgbClr r="0" g="0" b="0"/>
        </a:fillRef>
        <a:effectRef idx="0">
          <a:scrgbClr r="0" g="0" b="0"/>
        </a:effectRef>
        <a:fontRef idx="minor"/>
      </dsp:style>
    </dsp:sp>
    <dsp:sp modelId="{8EAE9A19-69FF-4A24-8DF4-84BB18F31A7E}">
      <dsp:nvSpPr>
        <dsp:cNvPr id="0" name=""/>
        <dsp:cNvSpPr/>
      </dsp:nvSpPr>
      <dsp:spPr>
        <a:xfrm>
          <a:off x="3084307" y="303584"/>
          <a:ext cx="4838810" cy="2494208"/>
        </a:xfrm>
        <a:prstGeom prst="rect">
          <a:avLst/>
        </a:prstGeom>
        <a:solidFill>
          <a:srgbClr val="E9F2D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altLang="en-US" sz="2200" kern="1200"/>
            <a:t>Only a </a:t>
          </a:r>
          <a:r>
            <a:rPr lang="en-US" altLang="en-US" sz="2200" b="1" u="sng" kern="1200"/>
            <a:t>school official</a:t>
          </a:r>
          <a:r>
            <a:rPr lang="en-US" altLang="en-US" sz="2200" u="none" kern="1200"/>
            <a:t> </a:t>
          </a:r>
          <a:r>
            <a:rPr lang="en-US" altLang="en-US" sz="2200" kern="1200"/>
            <a:t>may request an </a:t>
          </a:r>
          <a:r>
            <a:rPr lang="en-US" altLang="en-US" sz="2200" b="1" kern="1200"/>
            <a:t>advisory opinion </a:t>
          </a:r>
          <a:r>
            <a:rPr lang="en-US" altLang="en-US" sz="2200" kern="1200"/>
            <a:t>to determine if </a:t>
          </a:r>
          <a:r>
            <a:rPr lang="en-US" altLang="en-US" sz="2200" b="1" kern="1200"/>
            <a:t>any proposed activity or conduct by </a:t>
          </a:r>
          <a:r>
            <a:rPr lang="en-US" altLang="en-US" sz="2200" kern="1200"/>
            <a:t>a school official in same district would constitute a violation of the Act.</a:t>
          </a:r>
          <a:endParaRPr lang="en-US" sz="2200" kern="1200"/>
        </a:p>
      </dsp:txBody>
      <dsp:txXfrm>
        <a:off x="3084307" y="303584"/>
        <a:ext cx="4838810" cy="2494208"/>
      </dsp:txXfrm>
    </dsp:sp>
    <dsp:sp modelId="{42B635F4-8A5B-42FB-999C-C3054C3FC8D1}">
      <dsp:nvSpPr>
        <dsp:cNvPr id="0" name=""/>
        <dsp:cNvSpPr/>
      </dsp:nvSpPr>
      <dsp:spPr>
        <a:xfrm>
          <a:off x="1682" y="3342304"/>
          <a:ext cx="258626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rgbClr val="002060"/>
              </a:solidFill>
            </a:rPr>
            <a:t>Ethics Complaints</a:t>
          </a:r>
          <a:endParaRPr lang="en-US" sz="2800" b="1" kern="1200">
            <a:solidFill>
              <a:srgbClr val="002060"/>
            </a:solidFill>
          </a:endParaRPr>
        </a:p>
      </dsp:txBody>
      <dsp:txXfrm>
        <a:off x="1682" y="3342304"/>
        <a:ext cx="2586262" cy="1287000"/>
      </dsp:txXfrm>
    </dsp:sp>
    <dsp:sp modelId="{ECE4A311-7C00-4CEC-982E-C27FB1141855}">
      <dsp:nvSpPr>
        <dsp:cNvPr id="0" name=""/>
        <dsp:cNvSpPr/>
      </dsp:nvSpPr>
      <dsp:spPr>
        <a:xfrm>
          <a:off x="2587944" y="3322194"/>
          <a:ext cx="355609" cy="1327218"/>
        </a:xfrm>
        <a:prstGeom prst="leftBrace">
          <a:avLst>
            <a:gd name="adj1" fmla="val 35000"/>
            <a:gd name="adj2" fmla="val 50000"/>
          </a:avLst>
        </a:prstGeom>
        <a:noFill/>
        <a:ln w="25400" cap="flat" cmpd="sng" algn="ctr">
          <a:solidFill>
            <a:srgbClr val="993333"/>
          </a:solidFill>
          <a:prstDash val="solid"/>
        </a:ln>
        <a:effectLst/>
      </dsp:spPr>
      <dsp:style>
        <a:lnRef idx="2">
          <a:scrgbClr r="0" g="0" b="0"/>
        </a:lnRef>
        <a:fillRef idx="0">
          <a:scrgbClr r="0" g="0" b="0"/>
        </a:fillRef>
        <a:effectRef idx="0">
          <a:scrgbClr r="0" g="0" b="0"/>
        </a:effectRef>
        <a:fontRef idx="minor"/>
      </dsp:style>
    </dsp:sp>
    <dsp:sp modelId="{5ED6E23E-B828-4201-9755-4C97C701B4A7}">
      <dsp:nvSpPr>
        <dsp:cNvPr id="0" name=""/>
        <dsp:cNvSpPr/>
      </dsp:nvSpPr>
      <dsp:spPr>
        <a:xfrm>
          <a:off x="3085798" y="3017392"/>
          <a:ext cx="4836294" cy="1936823"/>
        </a:xfrm>
        <a:prstGeom prst="rect">
          <a:avLst/>
        </a:prstGeom>
        <a:solidFill>
          <a:srgbClr val="E9F2D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altLang="en-US" sz="2200" kern="1200"/>
            <a:t>Acts upon complaints filed by </a:t>
          </a:r>
          <a:r>
            <a:rPr lang="en-US" altLang="en-US" sz="2200" b="1" u="sng" kern="1200"/>
            <a:t>anyone</a:t>
          </a:r>
          <a:r>
            <a:rPr lang="en-US" altLang="en-US" sz="2200" kern="1200"/>
            <a:t> alleging </a:t>
          </a:r>
          <a:r>
            <a:rPr lang="en-US" altLang="en-US" sz="2200" b="1" kern="1200"/>
            <a:t>a violation of the School Ethics Act or Code of Ethics</a:t>
          </a:r>
          <a:r>
            <a:rPr lang="en-US" altLang="en-US" sz="2200" kern="1200"/>
            <a:t> took place. </a:t>
          </a:r>
          <a:endParaRPr lang="en-US" sz="2200" kern="1200"/>
        </a:p>
      </dsp:txBody>
      <dsp:txXfrm>
        <a:off x="3085798" y="3017392"/>
        <a:ext cx="4836294" cy="1936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8A048-2CAE-4C2E-BFCE-A3BE5D699780}">
      <dsp:nvSpPr>
        <dsp:cNvPr id="0" name=""/>
        <dsp:cNvSpPr/>
      </dsp:nvSpPr>
      <dsp:spPr>
        <a:xfrm>
          <a:off x="0" y="0"/>
          <a:ext cx="8147412" cy="59242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02060"/>
              </a:solidFill>
            </a:rPr>
            <a:t>Violation of the Act</a:t>
          </a:r>
        </a:p>
      </dsp:txBody>
      <dsp:txXfrm>
        <a:off x="17352" y="17352"/>
        <a:ext cx="8112708" cy="557725"/>
      </dsp:txXfrm>
    </dsp:sp>
    <dsp:sp modelId="{E4152409-0458-472F-B6AF-BA139E065D85}">
      <dsp:nvSpPr>
        <dsp:cNvPr id="0" name=""/>
        <dsp:cNvSpPr/>
      </dsp:nvSpPr>
      <dsp:spPr>
        <a:xfrm>
          <a:off x="10946" y="811560"/>
          <a:ext cx="8131507" cy="37420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2060"/>
              </a:solidFill>
            </a:rPr>
            <a:t>SEC may recommend to the Commissioner:</a:t>
          </a:r>
        </a:p>
      </dsp:txBody>
      <dsp:txXfrm>
        <a:off x="21906" y="822520"/>
        <a:ext cx="8109587" cy="352282"/>
      </dsp:txXfrm>
    </dsp:sp>
    <dsp:sp modelId="{6A402C3F-DF42-4EC9-9380-6282FF658FAB}">
      <dsp:nvSpPr>
        <dsp:cNvPr id="0" name=""/>
        <dsp:cNvSpPr/>
      </dsp:nvSpPr>
      <dsp:spPr>
        <a:xfrm>
          <a:off x="26804" y="1402910"/>
          <a:ext cx="1963109" cy="741737"/>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Reprimand</a:t>
          </a:r>
        </a:p>
      </dsp:txBody>
      <dsp:txXfrm>
        <a:off x="48529" y="1424635"/>
        <a:ext cx="1919659" cy="698287"/>
      </dsp:txXfrm>
    </dsp:sp>
    <dsp:sp modelId="{E07399AC-5A59-407E-B7F8-741F1EECFFD5}">
      <dsp:nvSpPr>
        <dsp:cNvPr id="0" name=""/>
        <dsp:cNvSpPr/>
      </dsp:nvSpPr>
      <dsp:spPr>
        <a:xfrm>
          <a:off x="26804" y="2361796"/>
          <a:ext cx="1963109" cy="2143688"/>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rPr>
            <a:t>Rebuke by Commissioner</a:t>
          </a:r>
        </a:p>
      </dsp:txBody>
      <dsp:txXfrm>
        <a:off x="84301" y="2419293"/>
        <a:ext cx="1848115" cy="2028694"/>
      </dsp:txXfrm>
    </dsp:sp>
    <dsp:sp modelId="{376175D9-1FAE-46E0-9457-671E4BC2D00E}">
      <dsp:nvSpPr>
        <dsp:cNvPr id="0" name=""/>
        <dsp:cNvSpPr/>
      </dsp:nvSpPr>
      <dsp:spPr>
        <a:xfrm>
          <a:off x="2072365" y="1402910"/>
          <a:ext cx="1963109" cy="741737"/>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02060"/>
              </a:solidFill>
            </a:rPr>
            <a:t>Censure</a:t>
          </a:r>
        </a:p>
      </dsp:txBody>
      <dsp:txXfrm>
        <a:off x="2094090" y="1424635"/>
        <a:ext cx="1919659" cy="698287"/>
      </dsp:txXfrm>
    </dsp:sp>
    <dsp:sp modelId="{B8D6E706-AD62-48E5-B5AA-2A28D9856530}">
      <dsp:nvSpPr>
        <dsp:cNvPr id="0" name=""/>
        <dsp:cNvSpPr/>
      </dsp:nvSpPr>
      <dsp:spPr>
        <a:xfrm>
          <a:off x="2072365" y="2361796"/>
          <a:ext cx="1963109" cy="2143688"/>
        </a:xfrm>
        <a:prstGeom prst="roundRect">
          <a:avLst>
            <a:gd name="adj" fmla="val 10000"/>
          </a:avLst>
        </a:prstGeom>
        <a:solidFill>
          <a:schemeClr val="accent1">
            <a:lumMod val="9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rPr>
            <a:t>Formal disapproval by Commissioner publicized by adoption of resolution</a:t>
          </a:r>
        </a:p>
      </dsp:txBody>
      <dsp:txXfrm>
        <a:off x="2129862" y="2419293"/>
        <a:ext cx="1848115" cy="2028694"/>
      </dsp:txXfrm>
    </dsp:sp>
    <dsp:sp modelId="{39277F55-3893-485B-93C2-A813A9373E13}">
      <dsp:nvSpPr>
        <dsp:cNvPr id="0" name=""/>
        <dsp:cNvSpPr/>
      </dsp:nvSpPr>
      <dsp:spPr>
        <a:xfrm>
          <a:off x="4117925" y="1402910"/>
          <a:ext cx="1963109" cy="741737"/>
        </a:xfrm>
        <a:prstGeom prst="roundRect">
          <a:avLst>
            <a:gd name="adj" fmla="val 10000"/>
          </a:avLst>
        </a:prstGeom>
        <a:solidFill>
          <a:srgbClr val="D6966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Suspension</a:t>
          </a:r>
        </a:p>
      </dsp:txBody>
      <dsp:txXfrm>
        <a:off x="4139650" y="1424635"/>
        <a:ext cx="1919659" cy="698287"/>
      </dsp:txXfrm>
    </dsp:sp>
    <dsp:sp modelId="{1C6799BE-427B-4918-885C-F6F5F7A5D3DA}">
      <dsp:nvSpPr>
        <dsp:cNvPr id="0" name=""/>
        <dsp:cNvSpPr/>
      </dsp:nvSpPr>
      <dsp:spPr>
        <a:xfrm>
          <a:off x="4117925" y="2361796"/>
          <a:ext cx="1963109" cy="2143688"/>
        </a:xfrm>
        <a:prstGeom prst="roundRect">
          <a:avLst>
            <a:gd name="adj" fmla="val 10000"/>
          </a:avLst>
        </a:prstGeom>
        <a:solidFill>
          <a:srgbClr val="D6966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rPr>
            <a:t>Length recommended by SEC and decided by commissioner; formal resolution</a:t>
          </a:r>
        </a:p>
      </dsp:txBody>
      <dsp:txXfrm>
        <a:off x="4175422" y="2419293"/>
        <a:ext cx="1848115" cy="2028694"/>
      </dsp:txXfrm>
    </dsp:sp>
    <dsp:sp modelId="{7E34B9EB-2910-4890-8A9D-D727FA098A5A}">
      <dsp:nvSpPr>
        <dsp:cNvPr id="0" name=""/>
        <dsp:cNvSpPr/>
      </dsp:nvSpPr>
      <dsp:spPr>
        <a:xfrm>
          <a:off x="6163485" y="1402910"/>
          <a:ext cx="1963109" cy="741737"/>
        </a:xfrm>
        <a:prstGeom prst="roundRect">
          <a:avLst>
            <a:gd name="adj" fmla="val 10000"/>
          </a:avLst>
        </a:prstGeom>
        <a:solidFill>
          <a:srgbClr val="A1C57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Removal</a:t>
          </a:r>
        </a:p>
      </dsp:txBody>
      <dsp:txXfrm>
        <a:off x="6185210" y="1424635"/>
        <a:ext cx="1919659" cy="698287"/>
      </dsp:txXfrm>
    </dsp:sp>
    <dsp:sp modelId="{06B622BE-C4C5-40F5-B615-F7CEBBF0A5F8}">
      <dsp:nvSpPr>
        <dsp:cNvPr id="0" name=""/>
        <dsp:cNvSpPr/>
      </dsp:nvSpPr>
      <dsp:spPr>
        <a:xfrm>
          <a:off x="6163485" y="2361796"/>
          <a:ext cx="1963109" cy="2143688"/>
        </a:xfrm>
        <a:prstGeom prst="roundRect">
          <a:avLst>
            <a:gd name="adj" fmla="val 10000"/>
          </a:avLst>
        </a:prstGeom>
        <a:solidFill>
          <a:srgbClr val="A1C57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rPr>
            <a:t>Removal from office for remaining length of term</a:t>
          </a:r>
        </a:p>
      </dsp:txBody>
      <dsp:txXfrm>
        <a:off x="6220982" y="2419293"/>
        <a:ext cx="1848115" cy="2028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DA439-FE6B-4FC1-9934-3976BDCFE630}">
      <dsp:nvSpPr>
        <dsp:cNvPr id="0" name=""/>
        <dsp:cNvSpPr/>
      </dsp:nvSpPr>
      <dsp:spPr>
        <a:xfrm>
          <a:off x="1965" y="0"/>
          <a:ext cx="1928868" cy="4844562"/>
        </a:xfrm>
        <a:prstGeom prst="roundRect">
          <a:avLst>
            <a:gd name="adj" fmla="val 10000"/>
          </a:avLst>
        </a:prstGeom>
        <a:solidFill>
          <a:srgbClr val="E9F2D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Advisory Opinions </a:t>
          </a:r>
          <a:br>
            <a:rPr lang="en-US" sz="2400" b="1" kern="1200"/>
          </a:br>
          <a:endParaRPr lang="en-US" sz="2400" kern="1200"/>
        </a:p>
      </dsp:txBody>
      <dsp:txXfrm>
        <a:off x="1965" y="0"/>
        <a:ext cx="1928868" cy="1453368"/>
      </dsp:txXfrm>
    </dsp:sp>
    <dsp:sp modelId="{3BFE3CB9-86F6-4DF7-8EEC-FFB46A361E4D}">
      <dsp:nvSpPr>
        <dsp:cNvPr id="0" name=""/>
        <dsp:cNvSpPr/>
      </dsp:nvSpPr>
      <dsp:spPr>
        <a:xfrm>
          <a:off x="194852" y="1453368"/>
          <a:ext cx="1543094" cy="3148965"/>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20 opinions requested</a:t>
          </a:r>
          <a:br>
            <a:rPr lang="en-US" sz="1500" b="1" kern="1200" dirty="0">
              <a:solidFill>
                <a:schemeClr val="tx1"/>
              </a:solidFill>
            </a:rPr>
          </a:br>
          <a:endParaRPr lang="en-US" sz="1500" b="1" kern="1200" dirty="0">
            <a:solidFill>
              <a:schemeClr val="tx1"/>
            </a:solidFill>
          </a:endParaRPr>
        </a:p>
        <a:p>
          <a:pPr marL="0" lvl="0" indent="0" algn="ctr" defTabSz="666750">
            <a:lnSpc>
              <a:spcPct val="90000"/>
            </a:lnSpc>
            <a:spcBef>
              <a:spcPct val="0"/>
            </a:spcBef>
            <a:spcAft>
              <a:spcPct val="35000"/>
            </a:spcAft>
            <a:buNone/>
          </a:pPr>
          <a:r>
            <a:rPr lang="en-US" sz="1500" b="1" kern="1200" dirty="0">
              <a:solidFill>
                <a:schemeClr val="tx1"/>
              </a:solidFill>
            </a:rPr>
            <a:t>9 were recently made public, currently under review by NJSBA legal team. </a:t>
          </a:r>
        </a:p>
      </dsp:txBody>
      <dsp:txXfrm>
        <a:off x="240048" y="1498564"/>
        <a:ext cx="1452702" cy="3058573"/>
      </dsp:txXfrm>
    </dsp:sp>
    <dsp:sp modelId="{699752FB-D120-4CA3-8C85-D1362C4F031E}">
      <dsp:nvSpPr>
        <dsp:cNvPr id="0" name=""/>
        <dsp:cNvSpPr/>
      </dsp:nvSpPr>
      <dsp:spPr>
        <a:xfrm>
          <a:off x="2075499" y="0"/>
          <a:ext cx="1928868" cy="4844562"/>
        </a:xfrm>
        <a:prstGeom prst="roundRect">
          <a:avLst>
            <a:gd name="adj" fmla="val 10000"/>
          </a:avLst>
        </a:prstGeom>
        <a:solidFill>
          <a:srgbClr val="E9F2D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Mandatory Training Violations</a:t>
          </a:r>
          <a:r>
            <a:rPr lang="en-US" sz="2400" kern="1200" dirty="0"/>
            <a:t> </a:t>
          </a:r>
          <a:br>
            <a:rPr lang="en-US" sz="2400" kern="1200" dirty="0"/>
          </a:br>
          <a:r>
            <a:rPr lang="en-US" sz="2400" kern="1200" dirty="0"/>
            <a:t>(30 cases)</a:t>
          </a:r>
        </a:p>
      </dsp:txBody>
      <dsp:txXfrm>
        <a:off x="2075499" y="0"/>
        <a:ext cx="1928868" cy="1453368"/>
      </dsp:txXfrm>
    </dsp:sp>
    <dsp:sp modelId="{8AFA62C6-67E1-4425-B30E-AF2A259C1481}">
      <dsp:nvSpPr>
        <dsp:cNvPr id="0" name=""/>
        <dsp:cNvSpPr/>
      </dsp:nvSpPr>
      <dsp:spPr>
        <a:xfrm>
          <a:off x="2268385" y="1453782"/>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Removal – </a:t>
          </a:r>
          <a:br>
            <a:rPr lang="en-US" sz="1500" b="1" kern="1200" dirty="0">
              <a:solidFill>
                <a:schemeClr val="tx1"/>
              </a:solidFill>
            </a:rPr>
          </a:br>
          <a:r>
            <a:rPr lang="en-US" sz="1500" b="1" kern="1200" dirty="0">
              <a:solidFill>
                <a:schemeClr val="tx1"/>
              </a:solidFill>
            </a:rPr>
            <a:t>7 members</a:t>
          </a:r>
        </a:p>
      </dsp:txBody>
      <dsp:txXfrm>
        <a:off x="2296261" y="1481658"/>
        <a:ext cx="1487342" cy="896010"/>
      </dsp:txXfrm>
    </dsp:sp>
    <dsp:sp modelId="{2811AD64-FEC5-493D-9131-A81591D3487E}">
      <dsp:nvSpPr>
        <dsp:cNvPr id="0" name=""/>
        <dsp:cNvSpPr/>
      </dsp:nvSpPr>
      <dsp:spPr>
        <a:xfrm>
          <a:off x="2268385" y="2551970"/>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Suspension – </a:t>
          </a:r>
          <a:br>
            <a:rPr lang="en-US" sz="1500" b="1" kern="1200" dirty="0">
              <a:solidFill>
                <a:schemeClr val="tx1"/>
              </a:solidFill>
            </a:rPr>
          </a:br>
          <a:r>
            <a:rPr lang="en-US" sz="1500" b="1" kern="1200" dirty="0">
              <a:solidFill>
                <a:schemeClr val="tx1"/>
              </a:solidFill>
            </a:rPr>
            <a:t>5 members for </a:t>
          </a:r>
          <a:br>
            <a:rPr lang="en-US" sz="1500" b="1" kern="1200" dirty="0">
              <a:solidFill>
                <a:schemeClr val="tx1"/>
              </a:solidFill>
            </a:rPr>
          </a:br>
          <a:r>
            <a:rPr lang="en-US" sz="1500" b="1" kern="1200" dirty="0">
              <a:solidFill>
                <a:schemeClr val="tx1"/>
              </a:solidFill>
            </a:rPr>
            <a:t>30 days each</a:t>
          </a:r>
        </a:p>
      </dsp:txBody>
      <dsp:txXfrm>
        <a:off x="2296261" y="2579846"/>
        <a:ext cx="1487342" cy="896010"/>
      </dsp:txXfrm>
    </dsp:sp>
    <dsp:sp modelId="{CC2269E6-C18A-4D35-A728-083CB41433BA}">
      <dsp:nvSpPr>
        <dsp:cNvPr id="0" name=""/>
        <dsp:cNvSpPr/>
      </dsp:nvSpPr>
      <dsp:spPr>
        <a:xfrm>
          <a:off x="2268385" y="3650157"/>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Reprimand – </a:t>
          </a:r>
          <a:br>
            <a:rPr lang="en-US" sz="1500" b="1" kern="1200" dirty="0">
              <a:solidFill>
                <a:schemeClr val="tx1"/>
              </a:solidFill>
            </a:rPr>
          </a:br>
          <a:r>
            <a:rPr lang="en-US" sz="1500" b="1" kern="1200" dirty="0">
              <a:solidFill>
                <a:schemeClr val="tx1"/>
              </a:solidFill>
            </a:rPr>
            <a:t>18 members</a:t>
          </a:r>
        </a:p>
      </dsp:txBody>
      <dsp:txXfrm>
        <a:off x="2296261" y="3678033"/>
        <a:ext cx="1487342" cy="896010"/>
      </dsp:txXfrm>
    </dsp:sp>
    <dsp:sp modelId="{C9B3EFD5-AAB0-4137-9FE7-EF452CF96145}">
      <dsp:nvSpPr>
        <dsp:cNvPr id="0" name=""/>
        <dsp:cNvSpPr/>
      </dsp:nvSpPr>
      <dsp:spPr>
        <a:xfrm>
          <a:off x="4149032" y="0"/>
          <a:ext cx="1928868" cy="4844562"/>
        </a:xfrm>
        <a:prstGeom prst="roundRect">
          <a:avLst>
            <a:gd name="adj" fmla="val 10000"/>
          </a:avLst>
        </a:prstGeom>
        <a:solidFill>
          <a:srgbClr val="E9F2D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Disclosure Statements</a:t>
          </a:r>
          <a:endParaRPr lang="en-US" sz="2400" kern="1200" dirty="0"/>
        </a:p>
      </dsp:txBody>
      <dsp:txXfrm>
        <a:off x="4149032" y="0"/>
        <a:ext cx="1928868" cy="1453368"/>
      </dsp:txXfrm>
    </dsp:sp>
    <dsp:sp modelId="{7D6A8919-8906-4927-AE14-F9BC4BB2DB53}">
      <dsp:nvSpPr>
        <dsp:cNvPr id="0" name=""/>
        <dsp:cNvSpPr/>
      </dsp:nvSpPr>
      <dsp:spPr>
        <a:xfrm>
          <a:off x="4341919" y="1453782"/>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3 Removals</a:t>
          </a:r>
          <a:endParaRPr lang="en-US" sz="1500" kern="1200" dirty="0">
            <a:solidFill>
              <a:schemeClr val="tx1"/>
            </a:solidFill>
          </a:endParaRPr>
        </a:p>
      </dsp:txBody>
      <dsp:txXfrm>
        <a:off x="4369795" y="1481658"/>
        <a:ext cx="1487342" cy="896010"/>
      </dsp:txXfrm>
    </dsp:sp>
    <dsp:sp modelId="{5AF0616E-60CB-454C-B7F3-A76B090306F8}">
      <dsp:nvSpPr>
        <dsp:cNvPr id="0" name=""/>
        <dsp:cNvSpPr/>
      </dsp:nvSpPr>
      <dsp:spPr>
        <a:xfrm>
          <a:off x="4341919" y="2551970"/>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3 Censures</a:t>
          </a:r>
          <a:endParaRPr lang="en-US" sz="1500" kern="1200" dirty="0">
            <a:solidFill>
              <a:schemeClr val="tx1"/>
            </a:solidFill>
          </a:endParaRPr>
        </a:p>
      </dsp:txBody>
      <dsp:txXfrm>
        <a:off x="4369795" y="2579846"/>
        <a:ext cx="1487342" cy="896010"/>
      </dsp:txXfrm>
    </dsp:sp>
    <dsp:sp modelId="{E9AE5E40-9FFC-40D9-8342-651137CFC514}">
      <dsp:nvSpPr>
        <dsp:cNvPr id="0" name=""/>
        <dsp:cNvSpPr/>
      </dsp:nvSpPr>
      <dsp:spPr>
        <a:xfrm>
          <a:off x="4341919" y="3650157"/>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1 Reprimand</a:t>
          </a:r>
          <a:br>
            <a:rPr lang="en-US" sz="1500" b="1" kern="1200" dirty="0"/>
          </a:br>
          <a:endParaRPr lang="en-US" sz="1500" kern="1200" dirty="0"/>
        </a:p>
      </dsp:txBody>
      <dsp:txXfrm>
        <a:off x="4369795" y="3678033"/>
        <a:ext cx="1487342" cy="896010"/>
      </dsp:txXfrm>
    </dsp:sp>
    <dsp:sp modelId="{C74A569E-F0E5-40C4-8CA1-CC1E12D93E5B}">
      <dsp:nvSpPr>
        <dsp:cNvPr id="0" name=""/>
        <dsp:cNvSpPr/>
      </dsp:nvSpPr>
      <dsp:spPr>
        <a:xfrm>
          <a:off x="6222565" y="0"/>
          <a:ext cx="1928868" cy="4844562"/>
        </a:xfrm>
        <a:prstGeom prst="roundRect">
          <a:avLst>
            <a:gd name="adj" fmla="val 10000"/>
          </a:avLst>
        </a:prstGeom>
        <a:solidFill>
          <a:srgbClr val="E9F2D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School Ethics Violations</a:t>
          </a:r>
          <a:r>
            <a:rPr lang="en-US" sz="2400" kern="1200" dirty="0"/>
            <a:t> </a:t>
          </a:r>
          <a:br>
            <a:rPr lang="en-US" sz="2400" kern="1200" dirty="0"/>
          </a:br>
          <a:r>
            <a:rPr lang="en-US" sz="2400" kern="1200" dirty="0"/>
            <a:t>(29)</a:t>
          </a:r>
        </a:p>
      </dsp:txBody>
      <dsp:txXfrm>
        <a:off x="6222565" y="0"/>
        <a:ext cx="1928868" cy="1453368"/>
      </dsp:txXfrm>
    </dsp:sp>
    <dsp:sp modelId="{12EA09E9-89E1-45E5-839E-F22362897392}">
      <dsp:nvSpPr>
        <dsp:cNvPr id="0" name=""/>
        <dsp:cNvSpPr/>
      </dsp:nvSpPr>
      <dsp:spPr>
        <a:xfrm>
          <a:off x="6415452" y="1453782"/>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21 dismissed </a:t>
          </a:r>
        </a:p>
      </dsp:txBody>
      <dsp:txXfrm>
        <a:off x="6443328" y="1481658"/>
        <a:ext cx="1487342" cy="896010"/>
      </dsp:txXfrm>
    </dsp:sp>
    <dsp:sp modelId="{4A1354E7-8C53-4426-9D41-EDE678682993}">
      <dsp:nvSpPr>
        <dsp:cNvPr id="0" name=""/>
        <dsp:cNvSpPr/>
      </dsp:nvSpPr>
      <dsp:spPr>
        <a:xfrm>
          <a:off x="6415452" y="2551970"/>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2 Settlements</a:t>
          </a:r>
        </a:p>
      </dsp:txBody>
      <dsp:txXfrm>
        <a:off x="6443328" y="2579846"/>
        <a:ext cx="1487342" cy="896010"/>
      </dsp:txXfrm>
    </dsp:sp>
    <dsp:sp modelId="{406D0CD7-2950-47EC-8FD8-802DC99FF0B0}">
      <dsp:nvSpPr>
        <dsp:cNvPr id="0" name=""/>
        <dsp:cNvSpPr/>
      </dsp:nvSpPr>
      <dsp:spPr>
        <a:xfrm>
          <a:off x="6415452" y="3650157"/>
          <a:ext cx="1543094" cy="951762"/>
        </a:xfrm>
        <a:prstGeom prst="roundRect">
          <a:avLst>
            <a:gd name="adj" fmla="val 10000"/>
          </a:avLst>
        </a:prstGeom>
        <a:solidFill>
          <a:srgbClr val="A1C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6 cases recommended to Commissioner*</a:t>
          </a:r>
        </a:p>
      </dsp:txBody>
      <dsp:txXfrm>
        <a:off x="6443328" y="3678033"/>
        <a:ext cx="1487342" cy="896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42DB5-EDC3-49DA-B8E3-B2CF8D56A567}">
      <dsp:nvSpPr>
        <dsp:cNvPr id="0" name=""/>
        <dsp:cNvSpPr/>
      </dsp:nvSpPr>
      <dsp:spPr>
        <a:xfrm>
          <a:off x="0" y="566"/>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Business interest</a:t>
          </a:r>
        </a:p>
      </dsp:txBody>
      <dsp:txXfrm>
        <a:off x="26858" y="27424"/>
        <a:ext cx="7794884" cy="496476"/>
      </dsp:txXfrm>
    </dsp:sp>
    <dsp:sp modelId="{3230E229-CAB1-4EFF-88C3-C1004659E77D}">
      <dsp:nvSpPr>
        <dsp:cNvPr id="0" name=""/>
        <dsp:cNvSpPr/>
      </dsp:nvSpPr>
      <dsp:spPr>
        <a:xfrm>
          <a:off x="0" y="619878"/>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Use of position to secure unwarranted privileges, advantages, or employment. </a:t>
          </a:r>
          <a:r>
            <a:rPr lang="en-US" sz="1200" kern="1200">
              <a:solidFill>
                <a:srgbClr val="993333"/>
              </a:solidFill>
            </a:rPr>
            <a:t>(</a:t>
          </a:r>
          <a:r>
            <a:rPr lang="en-US" sz="1200" b="1" kern="1200">
              <a:solidFill>
                <a:srgbClr val="993333"/>
              </a:solidFill>
            </a:rPr>
            <a:t>Extends to “others” which can include Nepotism policy definition of relative.)</a:t>
          </a:r>
        </a:p>
      </dsp:txBody>
      <dsp:txXfrm>
        <a:off x="26858" y="646736"/>
        <a:ext cx="7794884" cy="496476"/>
      </dsp:txXfrm>
    </dsp:sp>
    <dsp:sp modelId="{611FC213-24D1-4FD5-83E8-1A64037ECEC0}">
      <dsp:nvSpPr>
        <dsp:cNvPr id="0" name=""/>
        <dsp:cNvSpPr/>
      </dsp:nvSpPr>
      <dsp:spPr>
        <a:xfrm>
          <a:off x="0" y="1239191"/>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Financial involvement</a:t>
          </a:r>
        </a:p>
      </dsp:txBody>
      <dsp:txXfrm>
        <a:off x="26858" y="1266049"/>
        <a:ext cx="7794884" cy="496476"/>
      </dsp:txXfrm>
    </dsp:sp>
    <dsp:sp modelId="{5F717FE1-2EAF-4FEB-9854-4615C8C889E9}">
      <dsp:nvSpPr>
        <dsp:cNvPr id="0" name=""/>
        <dsp:cNvSpPr/>
      </dsp:nvSpPr>
      <dsp:spPr>
        <a:xfrm>
          <a:off x="0" y="1858503"/>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Gift, favor, etc. offered with the intent to influence</a:t>
          </a:r>
        </a:p>
      </dsp:txBody>
      <dsp:txXfrm>
        <a:off x="26858" y="1885361"/>
        <a:ext cx="7794884" cy="496476"/>
      </dsp:txXfrm>
    </dsp:sp>
    <dsp:sp modelId="{F5F14942-94AB-4C34-ADBF-0715E7CEF087}">
      <dsp:nvSpPr>
        <dsp:cNvPr id="0" name=""/>
        <dsp:cNvSpPr/>
      </dsp:nvSpPr>
      <dsp:spPr>
        <a:xfrm>
          <a:off x="0" y="2477816"/>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Personal involvement that creates a benefit</a:t>
          </a:r>
        </a:p>
      </dsp:txBody>
      <dsp:txXfrm>
        <a:off x="26858" y="2504674"/>
        <a:ext cx="7794884" cy="496476"/>
      </dsp:txXfrm>
    </dsp:sp>
    <dsp:sp modelId="{C91EC088-9980-49E8-A286-AC306719FA25}">
      <dsp:nvSpPr>
        <dsp:cNvPr id="0" name=""/>
        <dsp:cNvSpPr/>
      </dsp:nvSpPr>
      <dsp:spPr>
        <a:xfrm>
          <a:off x="0" y="3097128"/>
          <a:ext cx="7848600" cy="55019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Service or employment that may prejudice independent judgment</a:t>
          </a:r>
        </a:p>
      </dsp:txBody>
      <dsp:txXfrm>
        <a:off x="26858" y="3123986"/>
        <a:ext cx="7794884" cy="496476"/>
      </dsp:txXfrm>
    </dsp:sp>
    <dsp:sp modelId="{F39816CD-C315-4125-AC9D-73447035FDDF}">
      <dsp:nvSpPr>
        <dsp:cNvPr id="0" name=""/>
        <dsp:cNvSpPr/>
      </dsp:nvSpPr>
      <dsp:spPr>
        <a:xfrm>
          <a:off x="0" y="3716441"/>
          <a:ext cx="7848600" cy="55019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a:solidFill>
                <a:schemeClr val="bg1"/>
              </a:solidFill>
            </a:rPr>
            <a:t>SEC definition of Immediate Family (18A:12-23): spouse or dependent child residing in same household.</a:t>
          </a:r>
          <a:endParaRPr lang="en-US" sz="1400" b="1" kern="1200">
            <a:solidFill>
              <a:schemeClr val="bg1"/>
            </a:solidFill>
          </a:endParaRPr>
        </a:p>
      </dsp:txBody>
      <dsp:txXfrm>
        <a:off x="26858" y="3743299"/>
        <a:ext cx="7794884" cy="496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EC75-38AC-4489-BF8A-CBAFE22D15F0}">
      <dsp:nvSpPr>
        <dsp:cNvPr id="0" name=""/>
        <dsp:cNvSpPr/>
      </dsp:nvSpPr>
      <dsp:spPr>
        <a:xfrm>
          <a:off x="844875" y="185570"/>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Spouse/civil union or domestic partner</a:t>
          </a:r>
        </a:p>
      </dsp:txBody>
      <dsp:txXfrm>
        <a:off x="844875" y="185570"/>
        <a:ext cx="3231475" cy="1009836"/>
      </dsp:txXfrm>
    </dsp:sp>
    <dsp:sp modelId="{1D771D00-EFF3-4C5C-8DAE-3E418282647D}">
      <dsp:nvSpPr>
        <dsp:cNvPr id="0" name=""/>
        <dsp:cNvSpPr/>
      </dsp:nvSpPr>
      <dsp:spPr>
        <a:xfrm>
          <a:off x="726899" y="68111"/>
          <a:ext cx="706885" cy="106032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5DAC-92E3-4725-B1B4-208BDAA58FB7}">
      <dsp:nvSpPr>
        <dsp:cNvPr id="0" name=""/>
        <dsp:cNvSpPr/>
      </dsp:nvSpPr>
      <dsp:spPr>
        <a:xfrm>
          <a:off x="4364093" y="185570"/>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rPr>
            <a:t>Parent/stepparent           </a:t>
          </a:r>
        </a:p>
      </dsp:txBody>
      <dsp:txXfrm>
        <a:off x="4364093" y="185570"/>
        <a:ext cx="3231475" cy="1009836"/>
      </dsp:txXfrm>
    </dsp:sp>
    <dsp:sp modelId="{E7C71B26-5C26-4FBA-8D60-983B4FF58BAF}">
      <dsp:nvSpPr>
        <dsp:cNvPr id="0" name=""/>
        <dsp:cNvSpPr/>
      </dsp:nvSpPr>
      <dsp:spPr>
        <a:xfrm>
          <a:off x="4229449" y="39705"/>
          <a:ext cx="706885" cy="106032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68F419-72D5-4F7D-99E4-D014B43A1148}">
      <dsp:nvSpPr>
        <dsp:cNvPr id="0" name=""/>
        <dsp:cNvSpPr/>
      </dsp:nvSpPr>
      <dsp:spPr>
        <a:xfrm>
          <a:off x="844875" y="1456842"/>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Child/stepchild and son/daughter-in-law</a:t>
          </a:r>
        </a:p>
      </dsp:txBody>
      <dsp:txXfrm>
        <a:off x="844875" y="1456842"/>
        <a:ext cx="3231475" cy="1009836"/>
      </dsp:txXfrm>
    </dsp:sp>
    <dsp:sp modelId="{EA4A1A6E-D0D3-4984-8876-933D0965E8FB}">
      <dsp:nvSpPr>
        <dsp:cNvPr id="0" name=""/>
        <dsp:cNvSpPr/>
      </dsp:nvSpPr>
      <dsp:spPr>
        <a:xfrm>
          <a:off x="710230" y="1310976"/>
          <a:ext cx="706885" cy="106032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128BCA4-44D8-4C20-AFCE-6C73D227F955}">
      <dsp:nvSpPr>
        <dsp:cNvPr id="0" name=""/>
        <dsp:cNvSpPr/>
      </dsp:nvSpPr>
      <dsp:spPr>
        <a:xfrm>
          <a:off x="4364093" y="1456842"/>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rPr>
            <a:t>Grandparent, grandchild</a:t>
          </a:r>
        </a:p>
      </dsp:txBody>
      <dsp:txXfrm>
        <a:off x="4364093" y="1456842"/>
        <a:ext cx="3231475" cy="1009836"/>
      </dsp:txXfrm>
    </dsp:sp>
    <dsp:sp modelId="{B867DFDB-DF1F-435C-BF3D-45C127813EE2}">
      <dsp:nvSpPr>
        <dsp:cNvPr id="0" name=""/>
        <dsp:cNvSpPr/>
      </dsp:nvSpPr>
      <dsp:spPr>
        <a:xfrm>
          <a:off x="4246117" y="1339383"/>
          <a:ext cx="706885" cy="106032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8E36D-0223-4C77-A358-C765AD3B79A6}">
      <dsp:nvSpPr>
        <dsp:cNvPr id="0" name=""/>
        <dsp:cNvSpPr/>
      </dsp:nvSpPr>
      <dsp:spPr>
        <a:xfrm>
          <a:off x="844875" y="2728113"/>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rPr>
            <a:t>Siblings, stepbrother/sister, half brother/sister</a:t>
          </a:r>
        </a:p>
      </dsp:txBody>
      <dsp:txXfrm>
        <a:off x="844875" y="2728113"/>
        <a:ext cx="3231475" cy="1009836"/>
      </dsp:txXfrm>
    </dsp:sp>
    <dsp:sp modelId="{E77C301D-BAD0-418E-A7E5-4B930FBB6711}">
      <dsp:nvSpPr>
        <dsp:cNvPr id="0" name=""/>
        <dsp:cNvSpPr/>
      </dsp:nvSpPr>
      <dsp:spPr>
        <a:xfrm>
          <a:off x="726899" y="2610654"/>
          <a:ext cx="706885" cy="106032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4C8A5-EF6E-4351-B587-71958BAB2F8C}">
      <dsp:nvSpPr>
        <dsp:cNvPr id="0" name=""/>
        <dsp:cNvSpPr/>
      </dsp:nvSpPr>
      <dsp:spPr>
        <a:xfrm>
          <a:off x="4364093" y="2728113"/>
          <a:ext cx="3231475" cy="1009836"/>
        </a:xfrm>
        <a:prstGeom prst="rect">
          <a:avLst/>
        </a:prstGeom>
        <a:solidFill>
          <a:srgbClr val="E9F2D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683996"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tx1"/>
              </a:solidFill>
            </a:rPr>
            <a:t>Aunt/uncle, niece/nephew</a:t>
          </a:r>
        </a:p>
      </dsp:txBody>
      <dsp:txXfrm>
        <a:off x="4364093" y="2728113"/>
        <a:ext cx="3231475" cy="1009836"/>
      </dsp:txXfrm>
    </dsp:sp>
    <dsp:sp modelId="{55307773-67F4-4C26-AAC0-B1B85D653F78}">
      <dsp:nvSpPr>
        <dsp:cNvPr id="0" name=""/>
        <dsp:cNvSpPr/>
      </dsp:nvSpPr>
      <dsp:spPr>
        <a:xfrm>
          <a:off x="4246117" y="2610654"/>
          <a:ext cx="706885" cy="106032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73799-B215-4B8A-AEE6-068976C8715B}">
      <dsp:nvSpPr>
        <dsp:cNvPr id="0" name=""/>
        <dsp:cNvSpPr/>
      </dsp:nvSpPr>
      <dsp:spPr>
        <a:xfrm>
          <a:off x="3729" y="2553"/>
          <a:ext cx="8222141" cy="141124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6">
                  <a:lumMod val="50000"/>
                </a:schemeClr>
              </a:solidFill>
            </a:rPr>
            <a:t>May not hire a relative of a board member </a:t>
          </a:r>
          <a:br>
            <a:rPr lang="en-US" sz="2800" b="1" kern="1200">
              <a:solidFill>
                <a:schemeClr val="accent6">
                  <a:lumMod val="50000"/>
                </a:schemeClr>
              </a:solidFill>
            </a:rPr>
          </a:br>
          <a:r>
            <a:rPr lang="en-US" sz="2800" b="1" kern="1200">
              <a:solidFill>
                <a:schemeClr val="accent6">
                  <a:lumMod val="50000"/>
                </a:schemeClr>
              </a:solidFill>
            </a:rPr>
            <a:t>or chief school administrator.</a:t>
          </a:r>
        </a:p>
        <a:p>
          <a:pPr marL="0" lvl="0" indent="0" algn="ctr" defTabSz="1244600">
            <a:lnSpc>
              <a:spcPct val="90000"/>
            </a:lnSpc>
            <a:spcBef>
              <a:spcPct val="0"/>
            </a:spcBef>
            <a:spcAft>
              <a:spcPct val="35000"/>
            </a:spcAft>
            <a:buNone/>
          </a:pPr>
          <a:r>
            <a:rPr lang="en-US" sz="3000" kern="1200">
              <a:solidFill>
                <a:schemeClr val="accent6">
                  <a:lumMod val="50000"/>
                </a:schemeClr>
              </a:solidFill>
            </a:rPr>
            <a:t> </a:t>
          </a:r>
          <a:r>
            <a:rPr lang="en-US" sz="1800" kern="1200">
              <a:solidFill>
                <a:schemeClr val="accent6">
                  <a:lumMod val="50000"/>
                </a:schemeClr>
              </a:solidFill>
            </a:rPr>
            <a:t>(May be exceptions)</a:t>
          </a:r>
        </a:p>
      </dsp:txBody>
      <dsp:txXfrm>
        <a:off x="45063" y="43887"/>
        <a:ext cx="8139473" cy="1328579"/>
      </dsp:txXfrm>
    </dsp:sp>
    <dsp:sp modelId="{31711DFD-820D-45DC-B5BD-A7DA85B102E1}">
      <dsp:nvSpPr>
        <dsp:cNvPr id="0" name=""/>
        <dsp:cNvSpPr/>
      </dsp:nvSpPr>
      <dsp:spPr>
        <a:xfrm>
          <a:off x="1376" y="1866156"/>
          <a:ext cx="5364103" cy="89645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6">
                  <a:lumMod val="50000"/>
                </a:schemeClr>
              </a:solidFill>
            </a:rPr>
            <a:t>If the relative already </a:t>
          </a:r>
          <a:br>
            <a:rPr lang="en-US" sz="2400" b="1" kern="1200">
              <a:solidFill>
                <a:schemeClr val="accent6">
                  <a:lumMod val="50000"/>
                </a:schemeClr>
              </a:solidFill>
            </a:rPr>
          </a:br>
          <a:r>
            <a:rPr lang="en-US" sz="2400" b="1" kern="1200">
              <a:solidFill>
                <a:schemeClr val="accent6">
                  <a:lumMod val="50000"/>
                </a:schemeClr>
              </a:solidFill>
            </a:rPr>
            <a:t>works in the district:</a:t>
          </a:r>
        </a:p>
      </dsp:txBody>
      <dsp:txXfrm>
        <a:off x="27632" y="1892412"/>
        <a:ext cx="5311591" cy="843940"/>
      </dsp:txXfrm>
    </dsp:sp>
    <dsp:sp modelId="{6E8D5533-D219-43DE-B586-84CA47638EBC}">
      <dsp:nvSpPr>
        <dsp:cNvPr id="0" name=""/>
        <dsp:cNvSpPr/>
      </dsp:nvSpPr>
      <dsp:spPr>
        <a:xfrm>
          <a:off x="28661" y="2988704"/>
          <a:ext cx="2614085" cy="1734705"/>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An administrator may not exercise direct or indirect authority over a relative of the administrator.</a:t>
          </a:r>
        </a:p>
      </dsp:txBody>
      <dsp:txXfrm>
        <a:off x="79469" y="3039512"/>
        <a:ext cx="2512469" cy="1633089"/>
      </dsp:txXfrm>
    </dsp:sp>
    <dsp:sp modelId="{7F783AB4-9D97-4C7B-A12B-08FD7620441A}">
      <dsp:nvSpPr>
        <dsp:cNvPr id="0" name=""/>
        <dsp:cNvSpPr/>
      </dsp:nvSpPr>
      <dsp:spPr>
        <a:xfrm>
          <a:off x="2819616" y="3005780"/>
          <a:ext cx="2614085" cy="1730810"/>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A board member may not take part in employment matters concerning the CSA or supervisors in the chain of command between the relative and the CSA.</a:t>
          </a:r>
        </a:p>
      </dsp:txBody>
      <dsp:txXfrm>
        <a:off x="2870310" y="3056474"/>
        <a:ext cx="2512697" cy="1629422"/>
      </dsp:txXfrm>
    </dsp:sp>
    <dsp:sp modelId="{FF2DE749-78ED-4CFA-BE3B-C70037D0F9D0}">
      <dsp:nvSpPr>
        <dsp:cNvPr id="0" name=""/>
        <dsp:cNvSpPr/>
      </dsp:nvSpPr>
      <dsp:spPr>
        <a:xfrm>
          <a:off x="5692752" y="1418223"/>
          <a:ext cx="1622339" cy="15749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a:t>
          </a:r>
        </a:p>
      </dsp:txBody>
      <dsp:txXfrm>
        <a:off x="5738881" y="1464352"/>
        <a:ext cx="1530081" cy="1482708"/>
      </dsp:txXfrm>
    </dsp:sp>
    <dsp:sp modelId="{EF92B4A0-962C-44CE-B2D4-A883D77E3BED}">
      <dsp:nvSpPr>
        <dsp:cNvPr id="0" name=""/>
        <dsp:cNvSpPr/>
      </dsp:nvSpPr>
      <dsp:spPr>
        <a:xfrm>
          <a:off x="5599922" y="2999204"/>
          <a:ext cx="2614085" cy="1730810"/>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A board member may not take part in the search, selection, or vote to hire a new CSA, and post-hire evaluations and contract discussions.</a:t>
          </a:r>
        </a:p>
      </dsp:txBody>
      <dsp:txXfrm>
        <a:off x="5650616" y="3049898"/>
        <a:ext cx="2512697" cy="162942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t" anchorCtr="0" compatLnSpc="1">
            <a:prstTxWarp prst="textNoShape">
              <a:avLst/>
            </a:prstTxWarp>
          </a:bodyPr>
          <a:lstStyle>
            <a:lvl1pPr>
              <a:defRPr sz="12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3971247" y="0"/>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t" anchorCtr="0" compatLnSpc="1">
            <a:prstTxWarp prst="textNoShape">
              <a:avLst/>
            </a:prstTxWarp>
          </a:bodyPr>
          <a:lstStyle>
            <a:lvl1pPr algn="r">
              <a:defRPr sz="12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1" y="8829517"/>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b" anchorCtr="0" compatLnSpc="1">
            <a:prstTxWarp prst="textNoShape">
              <a:avLst/>
            </a:prstTxWarp>
          </a:bodyPr>
          <a:lstStyle>
            <a:lvl1pPr>
              <a:defRPr sz="12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3971247" y="8829517"/>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b" anchorCtr="0" compatLnSpc="1">
            <a:prstTxWarp prst="textNoShape">
              <a:avLst/>
            </a:prstTxWarp>
          </a:bodyPr>
          <a:lstStyle>
            <a:lvl1pPr algn="r">
              <a:defRPr sz="1200">
                <a:latin typeface="Arial" charset="0"/>
              </a:defRPr>
            </a:lvl1pPr>
          </a:lstStyle>
          <a:p>
            <a:pPr>
              <a:defRPr/>
            </a:pPr>
            <a:fld id="{4C9C769D-31CE-4DAD-B3BA-76091178D808}" type="slidenum">
              <a:rPr lang="en-US"/>
              <a:pPr>
                <a:defRPr/>
              </a:pPr>
              <a:t>‹#›</a:t>
            </a:fld>
            <a:endParaRPr lang="en-US"/>
          </a:p>
        </p:txBody>
      </p:sp>
    </p:spTree>
    <p:extLst>
      <p:ext uri="{BB962C8B-B14F-4D97-AF65-F5344CB8AC3E}">
        <p14:creationId xmlns:p14="http://schemas.microsoft.com/office/powerpoint/2010/main" val="331672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t" anchorCtr="0" compatLnSpc="1">
            <a:prstTxWarp prst="textNoShape">
              <a:avLst/>
            </a:prstTxWarp>
          </a:bodyPr>
          <a:lstStyle>
            <a:lvl1pPr>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247" y="0"/>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829" y="4416347"/>
            <a:ext cx="5608320" cy="418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1" y="8829517"/>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b" anchorCtr="0" compatLnSpc="1">
            <a:prstTxWarp prst="textNoShape">
              <a:avLst/>
            </a:prstTxWarp>
          </a:bodyPr>
          <a:lstStyle>
            <a:lvl1pPr>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247" y="8829517"/>
            <a:ext cx="3037577" cy="4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0" rIns="93382" bIns="46690" numCol="1" anchor="b" anchorCtr="0" compatLnSpc="1">
            <a:prstTxWarp prst="textNoShape">
              <a:avLst/>
            </a:prstTxWarp>
          </a:bodyPr>
          <a:lstStyle>
            <a:lvl1pPr algn="r">
              <a:defRPr sz="1200">
                <a:latin typeface="Arial" charset="0"/>
              </a:defRPr>
            </a:lvl1pPr>
          </a:lstStyle>
          <a:p>
            <a:pPr>
              <a:defRPr/>
            </a:pPr>
            <a:fld id="{0A8DC521-F2B8-4B36-8C60-741A47D790C9}" type="slidenum">
              <a:rPr lang="en-US"/>
              <a:pPr>
                <a:defRPr/>
              </a:pPr>
              <a:t>‹#›</a:t>
            </a:fld>
            <a:endParaRPr lang="en-US"/>
          </a:p>
        </p:txBody>
      </p:sp>
    </p:spTree>
    <p:extLst>
      <p:ext uri="{BB962C8B-B14F-4D97-AF65-F5344CB8AC3E}">
        <p14:creationId xmlns:p14="http://schemas.microsoft.com/office/powerpoint/2010/main" val="349630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Also no more than 5 from same political party.</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609" indent="-285619" eaLnBrk="0" hangingPunct="0">
              <a:spcBef>
                <a:spcPct val="30000"/>
              </a:spcBef>
              <a:defRPr sz="1200">
                <a:solidFill>
                  <a:schemeClr val="tx1"/>
                </a:solidFill>
                <a:latin typeface="Arial" charset="0"/>
              </a:defRPr>
            </a:lvl2pPr>
            <a:lvl3pPr marL="1142478" indent="-228494" eaLnBrk="0" hangingPunct="0">
              <a:spcBef>
                <a:spcPct val="30000"/>
              </a:spcBef>
              <a:defRPr sz="1200">
                <a:solidFill>
                  <a:schemeClr val="tx1"/>
                </a:solidFill>
                <a:latin typeface="Arial" charset="0"/>
              </a:defRPr>
            </a:lvl3pPr>
            <a:lvl4pPr marL="1599468" indent="-228494" eaLnBrk="0" hangingPunct="0">
              <a:spcBef>
                <a:spcPct val="30000"/>
              </a:spcBef>
              <a:defRPr sz="1200">
                <a:solidFill>
                  <a:schemeClr val="tx1"/>
                </a:solidFill>
                <a:latin typeface="Arial" charset="0"/>
              </a:defRPr>
            </a:lvl4pPr>
            <a:lvl5pPr marL="2056458" indent="-228494" eaLnBrk="0" hangingPunct="0">
              <a:spcBef>
                <a:spcPct val="30000"/>
              </a:spcBef>
              <a:defRPr sz="1200">
                <a:solidFill>
                  <a:schemeClr val="tx1"/>
                </a:solidFill>
                <a:latin typeface="Arial" charset="0"/>
              </a:defRPr>
            </a:lvl5pPr>
            <a:lvl6pPr marL="2513447" indent="-228494" eaLnBrk="0" fontAlgn="base" hangingPunct="0">
              <a:spcBef>
                <a:spcPct val="30000"/>
              </a:spcBef>
              <a:spcAft>
                <a:spcPct val="0"/>
              </a:spcAft>
              <a:defRPr sz="1200">
                <a:solidFill>
                  <a:schemeClr val="tx1"/>
                </a:solidFill>
                <a:latin typeface="Arial" charset="0"/>
              </a:defRPr>
            </a:lvl6pPr>
            <a:lvl7pPr marL="2970439" indent="-228494" eaLnBrk="0" fontAlgn="base" hangingPunct="0">
              <a:spcBef>
                <a:spcPct val="30000"/>
              </a:spcBef>
              <a:spcAft>
                <a:spcPct val="0"/>
              </a:spcAft>
              <a:defRPr sz="1200">
                <a:solidFill>
                  <a:schemeClr val="tx1"/>
                </a:solidFill>
                <a:latin typeface="Arial" charset="0"/>
              </a:defRPr>
            </a:lvl7pPr>
            <a:lvl8pPr marL="3427431" indent="-228494" eaLnBrk="0" fontAlgn="base" hangingPunct="0">
              <a:spcBef>
                <a:spcPct val="30000"/>
              </a:spcBef>
              <a:spcAft>
                <a:spcPct val="0"/>
              </a:spcAft>
              <a:defRPr sz="1200">
                <a:solidFill>
                  <a:schemeClr val="tx1"/>
                </a:solidFill>
                <a:latin typeface="Arial" charset="0"/>
              </a:defRPr>
            </a:lvl8pPr>
            <a:lvl9pPr marL="3884420" indent="-2284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CE6E7C-6AA5-43A9-B7D1-8C5BCE58CAE7}"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269122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Render a decision in 90 days.  Approximately 80% of complaints dismissed.  May recommend penalties to the commissioner – reprimand, censure, suspension and removal.  Boards may only discipline their members on matters not covered by the Code of Ethics.</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609" indent="-285619" eaLnBrk="0" hangingPunct="0">
              <a:spcBef>
                <a:spcPct val="30000"/>
              </a:spcBef>
              <a:defRPr sz="1200">
                <a:solidFill>
                  <a:schemeClr val="tx1"/>
                </a:solidFill>
                <a:latin typeface="Arial" charset="0"/>
              </a:defRPr>
            </a:lvl2pPr>
            <a:lvl3pPr marL="1142478" indent="-228494" eaLnBrk="0" hangingPunct="0">
              <a:spcBef>
                <a:spcPct val="30000"/>
              </a:spcBef>
              <a:defRPr sz="1200">
                <a:solidFill>
                  <a:schemeClr val="tx1"/>
                </a:solidFill>
                <a:latin typeface="Arial" charset="0"/>
              </a:defRPr>
            </a:lvl3pPr>
            <a:lvl4pPr marL="1599468" indent="-228494" eaLnBrk="0" hangingPunct="0">
              <a:spcBef>
                <a:spcPct val="30000"/>
              </a:spcBef>
              <a:defRPr sz="1200">
                <a:solidFill>
                  <a:schemeClr val="tx1"/>
                </a:solidFill>
                <a:latin typeface="Arial" charset="0"/>
              </a:defRPr>
            </a:lvl4pPr>
            <a:lvl5pPr marL="2056458" indent="-228494" eaLnBrk="0" hangingPunct="0">
              <a:spcBef>
                <a:spcPct val="30000"/>
              </a:spcBef>
              <a:defRPr sz="1200">
                <a:solidFill>
                  <a:schemeClr val="tx1"/>
                </a:solidFill>
                <a:latin typeface="Arial" charset="0"/>
              </a:defRPr>
            </a:lvl5pPr>
            <a:lvl6pPr marL="2513447" indent="-228494" eaLnBrk="0" fontAlgn="base" hangingPunct="0">
              <a:spcBef>
                <a:spcPct val="30000"/>
              </a:spcBef>
              <a:spcAft>
                <a:spcPct val="0"/>
              </a:spcAft>
              <a:defRPr sz="1200">
                <a:solidFill>
                  <a:schemeClr val="tx1"/>
                </a:solidFill>
                <a:latin typeface="Arial" charset="0"/>
              </a:defRPr>
            </a:lvl6pPr>
            <a:lvl7pPr marL="2970439" indent="-228494" eaLnBrk="0" fontAlgn="base" hangingPunct="0">
              <a:spcBef>
                <a:spcPct val="30000"/>
              </a:spcBef>
              <a:spcAft>
                <a:spcPct val="0"/>
              </a:spcAft>
              <a:defRPr sz="1200">
                <a:solidFill>
                  <a:schemeClr val="tx1"/>
                </a:solidFill>
                <a:latin typeface="Arial" charset="0"/>
              </a:defRPr>
            </a:lvl7pPr>
            <a:lvl8pPr marL="3427431" indent="-228494" eaLnBrk="0" fontAlgn="base" hangingPunct="0">
              <a:spcBef>
                <a:spcPct val="30000"/>
              </a:spcBef>
              <a:spcAft>
                <a:spcPct val="0"/>
              </a:spcAft>
              <a:defRPr sz="1200">
                <a:solidFill>
                  <a:schemeClr val="tx1"/>
                </a:solidFill>
                <a:latin typeface="Arial" charset="0"/>
              </a:defRPr>
            </a:lvl8pPr>
            <a:lvl9pPr marL="3884420" indent="-2284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F78E50-D2C4-45AF-9BF8-8690228AF6A2}" type="slidenum">
              <a:rPr lang="en-US" altLang="en-US" smtClean="0"/>
              <a:pPr eaLnBrk="1" hangingPunct="1">
                <a:spcBef>
                  <a:spcPct val="0"/>
                </a:spcBef>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383BB43-2889-4FE2-94EE-756117790B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506C34D-D26B-4814-91B6-3BB652F36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A8EE8028-1999-4398-A69B-9CD636CD2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5907" indent="-275349">
              <a:defRPr>
                <a:solidFill>
                  <a:schemeClr val="tx1"/>
                </a:solidFill>
                <a:latin typeface="Arial" panose="020B0604020202020204" pitchFamily="34" charset="0"/>
                <a:ea typeface="MS PGothic" panose="020B0600070205080204" pitchFamily="34" charset="-128"/>
              </a:defRPr>
            </a:lvl2pPr>
            <a:lvl3pPr marL="1101395" indent="-220279">
              <a:defRPr>
                <a:solidFill>
                  <a:schemeClr val="tx1"/>
                </a:solidFill>
                <a:latin typeface="Arial" panose="020B0604020202020204" pitchFamily="34" charset="0"/>
                <a:ea typeface="MS PGothic" panose="020B0600070205080204" pitchFamily="34" charset="-128"/>
              </a:defRPr>
            </a:lvl3pPr>
            <a:lvl4pPr marL="1541952" indent="-220279">
              <a:defRPr>
                <a:solidFill>
                  <a:schemeClr val="tx1"/>
                </a:solidFill>
                <a:latin typeface="Arial" panose="020B0604020202020204" pitchFamily="34" charset="0"/>
                <a:ea typeface="MS PGothic" panose="020B0600070205080204" pitchFamily="34" charset="-128"/>
              </a:defRPr>
            </a:lvl4pPr>
            <a:lvl5pPr marL="1982510" indent="-220279">
              <a:defRPr>
                <a:solidFill>
                  <a:schemeClr val="tx1"/>
                </a:solidFill>
                <a:latin typeface="Arial" panose="020B0604020202020204" pitchFamily="34" charset="0"/>
                <a:ea typeface="MS PGothic" panose="020B0600070205080204" pitchFamily="34" charset="-128"/>
              </a:defRPr>
            </a:lvl5pPr>
            <a:lvl6pPr marL="2423068" indent="-2202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3627" indent="-2202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4184" indent="-2202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4741" indent="-2202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881115">
              <a:defRPr/>
            </a:pPr>
            <a:fld id="{6A931689-8D49-467E-B007-FB41DFF63D47}" type="slidenum">
              <a:rPr lang="en-US" altLang="en-US">
                <a:solidFill>
                  <a:prstClr val="black"/>
                </a:solidFill>
                <a:latin typeface="Calibri" panose="020F0502020204030204" pitchFamily="34" charset="0"/>
              </a:rPr>
              <a:pPr defTabSz="881115">
                <a:defRPr/>
              </a:pPr>
              <a:t>25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BD0D6E5-FDEC-430F-A750-C8E3FBE8ED3A}"/>
              </a:ext>
            </a:extLst>
          </p:cNvPr>
          <p:cNvSpPr>
            <a:spLocks noGrp="1" noChangeArrowheads="1"/>
          </p:cNvSpPr>
          <p:nvPr>
            <p:ph type="ftr" sz="quarter" idx="4"/>
          </p:nvPr>
        </p:nvSpPr>
        <p:spPr/>
        <p:txBody>
          <a:bodyPr/>
          <a:lstStyle/>
          <a:p>
            <a:pPr defTabSz="931349">
              <a:defRPr/>
            </a:pPr>
            <a:r>
              <a:rPr lang="en-US" altLang="en-US">
                <a:solidFill>
                  <a:srgbClr val="000000"/>
                </a:solidFill>
              </a:rPr>
              <a:t>4/11/18</a:t>
            </a:r>
          </a:p>
        </p:txBody>
      </p:sp>
      <p:sp>
        <p:nvSpPr>
          <p:cNvPr id="64515" name="Rectangle 7">
            <a:extLst>
              <a:ext uri="{FF2B5EF4-FFF2-40B4-BE49-F238E27FC236}">
                <a16:creationId xmlns:a16="http://schemas.microsoft.com/office/drawing/2014/main" id="{E9498D0D-FCA1-479C-8698-5574A030FA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67">
              <a:defRPr>
                <a:solidFill>
                  <a:schemeClr val="tx1"/>
                </a:solidFill>
                <a:latin typeface="Arial" panose="020B0604020202020204" pitchFamily="34" charset="0"/>
                <a:ea typeface="MS PGothic" panose="020B0600070205080204" pitchFamily="34" charset="-128"/>
              </a:defRPr>
            </a:lvl1pPr>
            <a:lvl2pPr marL="715907" indent="-275349" defTabSz="930067">
              <a:defRPr>
                <a:solidFill>
                  <a:schemeClr val="tx1"/>
                </a:solidFill>
                <a:latin typeface="Arial" panose="020B0604020202020204" pitchFamily="34" charset="0"/>
                <a:ea typeface="MS PGothic" panose="020B0600070205080204" pitchFamily="34" charset="-128"/>
              </a:defRPr>
            </a:lvl2pPr>
            <a:lvl3pPr marL="1101395" indent="-220279" defTabSz="930067">
              <a:defRPr>
                <a:solidFill>
                  <a:schemeClr val="tx1"/>
                </a:solidFill>
                <a:latin typeface="Arial" panose="020B0604020202020204" pitchFamily="34" charset="0"/>
                <a:ea typeface="MS PGothic" panose="020B0600070205080204" pitchFamily="34" charset="-128"/>
              </a:defRPr>
            </a:lvl3pPr>
            <a:lvl4pPr marL="1541952" indent="-220279" defTabSz="930067">
              <a:defRPr>
                <a:solidFill>
                  <a:schemeClr val="tx1"/>
                </a:solidFill>
                <a:latin typeface="Arial" panose="020B0604020202020204" pitchFamily="34" charset="0"/>
                <a:ea typeface="MS PGothic" panose="020B0600070205080204" pitchFamily="34" charset="-128"/>
              </a:defRPr>
            </a:lvl4pPr>
            <a:lvl5pPr marL="1982510" indent="-220279" defTabSz="930067">
              <a:defRPr>
                <a:solidFill>
                  <a:schemeClr val="tx1"/>
                </a:solidFill>
                <a:latin typeface="Arial" panose="020B0604020202020204" pitchFamily="34" charset="0"/>
                <a:ea typeface="MS PGothic" panose="020B0600070205080204" pitchFamily="34" charset="-128"/>
              </a:defRPr>
            </a:lvl5pPr>
            <a:lvl6pPr marL="2423068"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3627"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4184"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4741"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C34EBF2-C0F6-4890-9F26-D545A382EB3C}" type="slidenum">
              <a:rPr lang="en-US" altLang="en-US">
                <a:solidFill>
                  <a:srgbClr val="000000"/>
                </a:solidFill>
                <a:ea typeface="ヒラギノ角ゴ Pro W3"/>
                <a:cs typeface="ヒラギノ角ゴ Pro W3"/>
              </a:rPr>
              <a:pPr>
                <a:defRPr/>
              </a:pPr>
              <a:t>26</a:t>
            </a:fld>
            <a:endParaRPr lang="en-US" altLang="en-US">
              <a:solidFill>
                <a:srgbClr val="000000"/>
              </a:solidFill>
              <a:ea typeface="ヒラギノ角ゴ Pro W3"/>
              <a:cs typeface="ヒラギノ角ゴ Pro W3"/>
            </a:endParaRPr>
          </a:p>
        </p:txBody>
      </p:sp>
      <p:sp>
        <p:nvSpPr>
          <p:cNvPr id="64516" name="Rectangle 2">
            <a:extLst>
              <a:ext uri="{FF2B5EF4-FFF2-40B4-BE49-F238E27FC236}">
                <a16:creationId xmlns:a16="http://schemas.microsoft.com/office/drawing/2014/main" id="{9592283F-A107-4F78-B3B5-7E1EEE3BA9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a:extLst>
              <a:ext uri="{FF2B5EF4-FFF2-40B4-BE49-F238E27FC236}">
                <a16:creationId xmlns:a16="http://schemas.microsoft.com/office/drawing/2014/main" id="{761B309F-9D49-4C32-9A67-174F79F125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https://www.nj.gov/education/legal/ethics/2020/docs/C48-20.pdf</a:t>
            </a:r>
          </a:p>
          <a:p>
            <a:endParaRPr lang="en-US" altLang="en-US"/>
          </a:p>
          <a:p>
            <a:r>
              <a:rPr lang="en-US" altLang="en-US"/>
              <a:t>Before the School Ethics Commission Docket No.: C48-20 Decision on Motion to Dismiss Leena Saini, Complainant v. Peter Tufano, Monroe Township Board of Education, Middlesex County, Respondent I. Procedural History This matter arises from a Complaint that was filed on August 17, 2020, by Leena Saini (Complainant), alleging that Peter Tufano (Respondent), a member of the Monroe Township Board of Education (Board), violated the School Ethics Act (Act), N.J.S.A. 18A:12-21 et seq. More specifically, the Complaint alleges that Respondent violated N.J.S.A. 18A:12-24.1(b). On August 20, 2020, the Complaint was served on Respondent, via electronic mail, notifying him that charges were filed against him with the School Ethics Commission (Commission), and advising that he had twenty (20) days to file a responsive pleading.1 On September 25, 2020, Respondent filed a Motion to Dismiss in Lieu of Answer (Motion to Dismiss), and on October 13, 2020, Complainant filed a response to the Motion to Dismiss. The parties were notified by correspondence dated November 16, 2020, that this matter would be placed on the Commission’s agenda for its meeting on November 24, 2020, in order to make a determination regarding the Motion to Dismiss. At its meeting on November 24, 2020, the Commission considered the filings in this matter and, at its meeting on December 22, 2020, the Commission voted to grant the Motion to Dismiss in its entirety because, even if timely filed and within the Commission’s jurisdiction to adjudicate, Complainant failed to plead sufficient, credible facts to support a finding that Respondent violated N.J.S.A. 18A:12-24.1(b) as contended in the Complaint. II. Summary of the Pleadings A. The Complaint Complainant states that “on or about June 9, 2020,” an article was published about Respondent “highlight[ing] the ongoing racist, sexist and misogynistic comments” that he (Respondent) regularly posts on social media. More specifically, and by way of example, 1 Due to the ongoing Coronavirus (COVID-19) pandemic, service of process was effectuated by the Commission through electronic transmission only.2 Respondent has referred to the State Attorney General as “turban man,” and has stated, in response to the “Black Lives Matter” movement, “[Y]ou should teach kids to remain silent on their opinions and views for the future.” Complainant notes, “There are hundreds of statements made by [Respondent] on social media, too many to reference here,” but the tenor of his remarks is usually “vulgar, racist sexist and beyond unprofessional for” a Board member. According to Complainant, Respondent “does not deny engaging in this type of language when interacting with others.” In addition, at a Board meeting on July 22, 2020, Respondent admitted to using unprofessional language on social media, but refused to apologize for his “behavior and beliefs, and refused to accept responsibility for his “racist, vulgar and hurtful language.” Although the Board President reprimanded Respondent, he refused to resign from the Board. Based on these facts, Complainant contends that Respondent violated (and continues to violate) N.J.S.A. 18A:12-24.1(b) because his “outright racist attitude” prohibits him from making decisions for the “educational welfare of children … regardless of race, creed, sex or social standing.” Although she (Complainant) acknowledges that everyone enjoys the right to free speech, Complainant contends that “there are limits” on free speech as “[h]ate speech, bullying, [and] words that incite violence are not protected by the First Amendment.” Therefore, Complainant requests that the Commission find that Respondent violated the Act, and “subject [him] to such penalty as provided by the Act.” B. Motion to Dismiss Following receipt of the Complaint, Respondent filed a Motion to Dismiss and notes, “It is axiomatic that a person must be a school board member to violate the [Act].” Respondent, who was sworn-in as a Board member on January 3, 2019, argues that at the July 22, 2020, Board meeting, he acknowledged that he was “not proud of the words [he] used,” but his comments were made prior to his election to the Board. Respondent further argues that the “turban man” comment was made several years prior to his election to the Board, and even if he could be held accountable for comments he made before he was a Board member, the 180-day statute of limitations has passed. Furthermore, Respondent notes his comment about “…teach kids to remain silent … .” was also made prior to his election to the Board and, therefore, “is not actionable.” Even if action can be taken against Respondent for comments he made before he was a school official, he (Respondent) argues that Complainant did not provide any evidence that Respondent took any action or voted “contrary to the educational welfare of children.” According to Respondent, Complainant just makes assertions that Respondent’s comments, which were made prior to his election to the Board, violate the Act because they are “vulgar, racist, sexist, or unprofessional”; however, Complainant did not provide “any specific decision or action, such as a motion, directive, disclosure, or other [Board] deed that impacted or could have impacted the educational welfare of children.” Respondent further maintains that Complainant did not provide any evidence to support that Respondent “acted on behalf of a special interest or for his personal or familial interest as opposed to the general educational welfare of children.” Respondent argues that his comments, when viewed in their full context, were made during “heated exchanges regarding political issues.” Furthermore, his comments, “even if disagreeable and offensive … were articulations of political speech entitled to the greatest 3 protection under the Constitution.” Respondent further argues he posted his statements in response to other negative comments made by individuals that he was engaged with on social media, and neither the statements nor the exchange involved “Board employees, students or other Board members as has been the case where social media posts have been found to violate the [Act].” Respondent asserts that he “should certainly not be punished on an ex post facto basis” because his “First Amendment protected speech” occurred prior to his election to the Board. Respondent further asserts that although Complainant believes Respondent is “unfit to serve” on the Board because of his beliefs, he was “lawfully elected” even after he made the complained-of statements, and there is nothing in the Complaint which takes issue with Respondent’s actions (or comments) while he was a Board member. Therefore, Respondent “respectfully requests that the Commission” grant his Motion to Dismiss. C. Response to Motion to Dismiss In response to the Motion to Dismiss, Complainant notes, “It is unnerving that Respondent explains away his racist comments by asserting that it was his First Amendment right to do so.” Complainant maintains that although Respondent has the right to free speech, “that right is not absolute.” Complainant argues, contrary to Respondent’s assertion that he made the inappropriate statements before he was a member of the Board, Respondent’s “racist attitudes are alive and well, even as of this writing.” According to Complainant, “this past week alone, Respondent referred to an African-American woman as a ‘rat.’” Complainant further argues, “how can a [Board] member with racist attitudes be competent or trustworthy when it comes to making decisions for a school district that is half full of minorities?” Complainant maintains that the Act was “put in place to combat the very behavior and speech Respondent has engaged in and continues to engage in.” According to Complainant, “[t]here is no reasonable argument in the law or otherwise that continued bullying, racial and hateful speech is ethical for any [Board] member.” Complainant asserts that Board members “must not act in a way that violates the public trust and/or compromises their ability to equally apply school standards to all students.” Complainant further asserts Respondent’s “hateful speech” is unethical and, therefore, the Motion to Dismiss should be denied. III. Analysis A. Standard for Motion to Dismiss In determining whether to grant a Motion to Dismiss, the Commission shall review the facts in the light most favorable to the non-moving party (Complainant), and determine whether the allegation(s), if true, could establish a violation of the Act. Unless the parties are otherwise notified, a Motion to Dismiss and any response is reviewed by the Commission on a summary basis. N.J.A.C. 6A:28-8.1 et seq. Thus, the question before the Commission is whether Complainant has alleged sufficient facts which, if true, could support a finding that Respondent violated N.J.S.A. 18A:12-24.1(b) as asserted in the Complaint.4 B. Alleged Untimeliness In his Motion to Dismiss, Respondent preliminarily argues that the Complaint is time barred because the social media posts/comments in question were made “3-4 years ago,” which was prior to the time he was elected to the Board. Complainant counters that Respondent’s “racist attitudes are alive and well, even as of this writing,” and “this past week alone, Respondent referred to an African-American woman as a ‘rat.’” The Commission’s regulations provide a one hundred eighty (180) day limitation period for filing a complaint. More specifically, N.J.A.C. 6A:28-6.5(a) provides, in relevant part: a. Complaints shall be filed within 180 days of notice of the events which form the basis of the alleged violation(s). A complainant shall be deemed to be notified of events which form the basis of the alleged violation(s) when he or she knew of such events or when such events were made public so that one using reasonable diligence would know or should have known (emphasis added). Pursuant to N.J.A.C. 6A:28-6.5(a), the Commission must determine when Complainant knew of the events which form the basis of her Complaint, or when such events were made public so that one using reasonable diligence would know, or should have known, of such events. In its review of the pleadings, the Commission finds that Complainant knew of the events that form the basis of her Complaint on the date/day that New Jersey Advance Media published a news article about Respondent, which was on June 9, 2020. Importantly, although the Exhibits/evidence offered by the parties show the alleged month(s) and numerical day(s) that the posts/comments were made, e.g., July 26, there are no years associated with the posts/comments. Therefore, the Commission is unable to determine whether the posts occurred in 2020, or “3-4 years ago” as argued by Respondent. With the above in mind, and because Complainant filed her Complaint on August 17, 2020, one hundred eighty (180) days prior thereto is February 19, 2020. Because the news article discussing Respondent was posted/made public on June 9, 2020, and there is no evidence in the current record which would support Respondent’s argument that the posts/comments were made several years prior to the filing of the Complaint, the Commission finds that the Complaint was timely filed on August 17, 2020. However, and of note, to the extent that Respondent could prove that the complained of posts/comments on social media actually occurred “3-4 years ago” and were common/public knowledge, a fact which is presently disputed based on the current record, it would agree that the allegations in the Complaint were untimely filed and, on that basis, should be dismissed. In addition, to the extent that Respondent could prove that all of the complained of posts/comments on social media occurred before he was elected to serve as a member of the Board, a fact which is not clear based on the current record, it would also agree that it would not have jurisdiction over the claims set forth in the Complaint.5 C. Alleged Code Violations In her Complaint, Complainant argues that Respondent violated N.J.S.A. 18A:12-24.1(b). This provision of the Code provides: b. I will make decisions in terms of the educational welfare of children and will seek to develop and maintain public schools that meet the individual needs of all children regardless of their ability, race, creed, sex, or social standing. According to Complainant, Respondent’s “racist, vulgar and hurtful” posts/comments on social media violate N.J.S.A. 18A:12-24.1(b) because his “outright racist attitude” prohibits him from making decisions for the “educational welfare of children … regardless of race, creed, sex or social standing.” Respondent counters that Complainant did not provide any evidence that Respondent took any action or voted “contrary to the educational welfare of children.” More specifically, Complainant did not provide “any specific decision or action, such as a motion, directive, disclosure, or other [Board] deed that impacted or could have impacted the educational welfare of children.” Pursuant to N.J.A.C. 6A:28-6.4(a)(2), factual evidence of a violation of N.J.S.A. 18A:12- 24.1(b) shall include evidence that Respondent willfully made a decision contrary to the educational welfare of children, or evidence that Respondent took deliberate action to obstruct the programs and policies designed to meet the individual needs of all children, regardless of their ability, race, color, creed or social standing. Based on its review of the Complaint, the Commission finds that even if the facts as alleged are proven true by sufficient credible evidence, they would not support a finding that Respondent violated N.J.S.A. 18A:12-24.1(b). Even if Respondent’s posts/comments on social media were made in his capacity as a Board member, his posts/comments do not constitute a decision(s) related to the Board and/or the business of the Board or the Monroe Township School District (District), and/or action that obstructed the District’s programs and policies. In this regard, Complainant does not cite to a particular decision(s) that Respondent made which was contrary to the educational welfare of children, and does not refer to a specific action(s) that obstructed policies or programs; instead, Complainant submits that Respondent’s “outright racist attitude” prohibits him, generally, from making decisions and taking actions, which will benefit the entire student body. However, absent the establishment of a nexus between Respondent’s posts/comments on social media and an actual - not theoretical - decision(s) or action(s), the Commission finds that the alleged violation of N.J.S.A. 18A:12-24.1(b) should be dismissed. Accordingly, and granting all inferences in favor of the non-moving party (Complainant), the Commission has determined to grant the Motion to Dismiss in its entirety because Complainant failed to plead sufficient, credible facts to support a finding that Respondent violated N.J.S.A. 18A:12-24.1(b) as contended in the Complaint. Although the Commission is constrained to dismiss the above-captioned matter, it would be remiss if it did not address the completely offensive, callous, insensitive, and wholly inappropriate language used by Respondent, a publicly elected school official. Assuming Respondent’s statements were made in his capacity as a Board member, and regardless of whether Respondent was “defending” himself or exchanging in-kind insults with other members 6 of the public, Respondent is still a publicly elected school official who is charged with serving, among other things, the educational needs of a diverse, dynamic, and multifaceted student population. Public words, which derogate from the mission of a board of education serve no purpose, create unnecessary hostility and animosity within a community, and ultimately have the greatest detrimental impact on the very people that Respondent is tasked to serve – the students. Although the Commission acknowledges the sanctity of the First Amendment, words that deliberately cause divisiveness should have no place in the educational setting. IV. Decision Based on the foregoing, and in reviewing the facts in the light most favorable to the nonmoving party (Complainant), the Commission voted to grant the Motion to Dismiss in its entirety because, even if timely filed and within the Commission’s jurisdiction to adjudicate, Complainant failed to plead sufficient, credible facts to support a finding that Respondent violated N.J.S.A. 18A:12-24.1(b) as asserted in the Complaint. Pursuant to N.J.S.A. 18A:12-29(b), the Commission hereby notifies Complainant and Respondent that, for the reasons set forth above, this matter is dismissed. This decision is a final decision of an administrative agency and, therefore, it is appealable only to the Superior CourtAppellate Division. See, New Jersey Court Rule 2:2-3(a). Robert W. Bender, Chairperson Mailing Date: December 22, 20207 Resolution Adopting Decision in Connection with C48-20 Whereas, at its meeting on November 24, 2020, the School Ethics Commission (Commission) considered the Complaint, the Motion to Dismiss in Lieu of Answer (Motion to Dismiss), and the response to the Motion to Dismiss submitted in connection with the abovereferenced matter; and Whereas, at its meeting on November 24, 2020, the Commission discussed granting the Motion to Dismiss in its entirety because, even if timely filed and within the Commission’s jurisdiction to adjudicate, Complainant failed to plead sufficient, credible facts to support the allegations that Respondent violated N.J.S.A. 18A:12-24.1(b) as argued in the Complaint; and Whereas, at its meeting on December 22, 2020, the Commission reviewed and voted to approve the within decision as accurately memorializing its actions/findings from its meeting on November 24, 2020; and Now Therefore Be It Resolved, that the Commission hereby adopts the decision and directs its staff to notify all parties to this action of its decision herein. Robert W. Bender, Chairperson I hereby certify that the Resolution was duly adopted by the School Ethics Commission at its public meeting on December 22, 2020. Kathryn A. Whalen, Director School Ethics Commissio</a:t>
            </a:r>
          </a:p>
        </p:txBody>
      </p:sp>
      <p:sp>
        <p:nvSpPr>
          <p:cNvPr id="64518" name="Date Placeholder 1">
            <a:extLst>
              <a:ext uri="{FF2B5EF4-FFF2-40B4-BE49-F238E27FC236}">
                <a16:creationId xmlns:a16="http://schemas.microsoft.com/office/drawing/2014/main" id="{06B7F1BE-370F-46DF-9DC5-85985574845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67">
              <a:defRPr>
                <a:solidFill>
                  <a:schemeClr val="tx1"/>
                </a:solidFill>
                <a:latin typeface="Arial" panose="020B0604020202020204" pitchFamily="34" charset="0"/>
                <a:ea typeface="MS PGothic" panose="020B0600070205080204" pitchFamily="34" charset="-128"/>
              </a:defRPr>
            </a:lvl1pPr>
            <a:lvl2pPr marL="715907" indent="-275349" defTabSz="930067">
              <a:defRPr>
                <a:solidFill>
                  <a:schemeClr val="tx1"/>
                </a:solidFill>
                <a:latin typeface="Arial" panose="020B0604020202020204" pitchFamily="34" charset="0"/>
                <a:ea typeface="MS PGothic" panose="020B0600070205080204" pitchFamily="34" charset="-128"/>
              </a:defRPr>
            </a:lvl2pPr>
            <a:lvl3pPr marL="1101395" indent="-220279" defTabSz="930067">
              <a:defRPr>
                <a:solidFill>
                  <a:schemeClr val="tx1"/>
                </a:solidFill>
                <a:latin typeface="Arial" panose="020B0604020202020204" pitchFamily="34" charset="0"/>
                <a:ea typeface="MS PGothic" panose="020B0600070205080204" pitchFamily="34" charset="-128"/>
              </a:defRPr>
            </a:lvl3pPr>
            <a:lvl4pPr marL="1541952" indent="-220279" defTabSz="930067">
              <a:defRPr>
                <a:solidFill>
                  <a:schemeClr val="tx1"/>
                </a:solidFill>
                <a:latin typeface="Arial" panose="020B0604020202020204" pitchFamily="34" charset="0"/>
                <a:ea typeface="MS PGothic" panose="020B0600070205080204" pitchFamily="34" charset="-128"/>
              </a:defRPr>
            </a:lvl4pPr>
            <a:lvl5pPr marL="1982510" indent="-220279" defTabSz="930067">
              <a:defRPr>
                <a:solidFill>
                  <a:schemeClr val="tx1"/>
                </a:solidFill>
                <a:latin typeface="Arial" panose="020B0604020202020204" pitchFamily="34" charset="0"/>
                <a:ea typeface="MS PGothic" panose="020B0600070205080204" pitchFamily="34" charset="-128"/>
              </a:defRPr>
            </a:lvl5pPr>
            <a:lvl6pPr marL="2423068"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3627"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4184"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4741"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BAA852F-3A91-456F-85B9-8CD96545C1BE}"/>
              </a:ext>
            </a:extLst>
          </p:cNvPr>
          <p:cNvSpPr>
            <a:spLocks noGrp="1" noChangeArrowheads="1"/>
          </p:cNvSpPr>
          <p:nvPr>
            <p:ph type="ftr" sz="quarter" idx="4"/>
          </p:nvPr>
        </p:nvSpPr>
        <p:spPr/>
        <p:txBody>
          <a:bodyPr/>
          <a:lstStyle/>
          <a:p>
            <a:pPr defTabSz="931349">
              <a:defRPr/>
            </a:pPr>
            <a:r>
              <a:rPr lang="en-US" altLang="en-US">
                <a:solidFill>
                  <a:srgbClr val="000000"/>
                </a:solidFill>
              </a:rPr>
              <a:t>4/11/18</a:t>
            </a:r>
          </a:p>
        </p:txBody>
      </p:sp>
      <p:sp>
        <p:nvSpPr>
          <p:cNvPr id="66563" name="Rectangle 7">
            <a:extLst>
              <a:ext uri="{FF2B5EF4-FFF2-40B4-BE49-F238E27FC236}">
                <a16:creationId xmlns:a16="http://schemas.microsoft.com/office/drawing/2014/main" id="{4A27EAC5-F725-4752-B266-0EC139CA38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67">
              <a:defRPr>
                <a:solidFill>
                  <a:schemeClr val="tx1"/>
                </a:solidFill>
                <a:latin typeface="Arial" panose="020B0604020202020204" pitchFamily="34" charset="0"/>
                <a:ea typeface="MS PGothic" panose="020B0600070205080204" pitchFamily="34" charset="-128"/>
              </a:defRPr>
            </a:lvl1pPr>
            <a:lvl2pPr marL="715907" indent="-275349" defTabSz="930067">
              <a:defRPr>
                <a:solidFill>
                  <a:schemeClr val="tx1"/>
                </a:solidFill>
                <a:latin typeface="Arial" panose="020B0604020202020204" pitchFamily="34" charset="0"/>
                <a:ea typeface="MS PGothic" panose="020B0600070205080204" pitchFamily="34" charset="-128"/>
              </a:defRPr>
            </a:lvl2pPr>
            <a:lvl3pPr marL="1101395" indent="-220279" defTabSz="930067">
              <a:defRPr>
                <a:solidFill>
                  <a:schemeClr val="tx1"/>
                </a:solidFill>
                <a:latin typeface="Arial" panose="020B0604020202020204" pitchFamily="34" charset="0"/>
                <a:ea typeface="MS PGothic" panose="020B0600070205080204" pitchFamily="34" charset="-128"/>
              </a:defRPr>
            </a:lvl3pPr>
            <a:lvl4pPr marL="1541952" indent="-220279" defTabSz="930067">
              <a:defRPr>
                <a:solidFill>
                  <a:schemeClr val="tx1"/>
                </a:solidFill>
                <a:latin typeface="Arial" panose="020B0604020202020204" pitchFamily="34" charset="0"/>
                <a:ea typeface="MS PGothic" panose="020B0600070205080204" pitchFamily="34" charset="-128"/>
              </a:defRPr>
            </a:lvl4pPr>
            <a:lvl5pPr marL="1982510" indent="-220279" defTabSz="930067">
              <a:defRPr>
                <a:solidFill>
                  <a:schemeClr val="tx1"/>
                </a:solidFill>
                <a:latin typeface="Arial" panose="020B0604020202020204" pitchFamily="34" charset="0"/>
                <a:ea typeface="MS PGothic" panose="020B0600070205080204" pitchFamily="34" charset="-128"/>
              </a:defRPr>
            </a:lvl5pPr>
            <a:lvl6pPr marL="2423068"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3627"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4184"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4741"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7F07B4C3-F535-4D54-B68A-05890F43378C}" type="slidenum">
              <a:rPr lang="en-US" altLang="en-US">
                <a:solidFill>
                  <a:srgbClr val="000000"/>
                </a:solidFill>
                <a:ea typeface="ヒラギノ角ゴ Pro W3"/>
                <a:cs typeface="ヒラギノ角ゴ Pro W3"/>
              </a:rPr>
              <a:pPr>
                <a:defRPr/>
              </a:pPr>
              <a:t>27</a:t>
            </a:fld>
            <a:endParaRPr lang="en-US" altLang="en-US">
              <a:solidFill>
                <a:srgbClr val="000000"/>
              </a:solidFill>
              <a:ea typeface="ヒラギノ角ゴ Pro W3"/>
              <a:cs typeface="ヒラギノ角ゴ Pro W3"/>
            </a:endParaRPr>
          </a:p>
        </p:txBody>
      </p:sp>
      <p:sp>
        <p:nvSpPr>
          <p:cNvPr id="66564" name="Rectangle 2">
            <a:extLst>
              <a:ext uri="{FF2B5EF4-FFF2-40B4-BE49-F238E27FC236}">
                <a16:creationId xmlns:a16="http://schemas.microsoft.com/office/drawing/2014/main" id="{953AB0B9-66CD-4948-BB14-55FFFBE80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a:extLst>
              <a:ext uri="{FF2B5EF4-FFF2-40B4-BE49-F238E27FC236}">
                <a16:creationId xmlns:a16="http://schemas.microsoft.com/office/drawing/2014/main" id="{CEAA6C96-3666-4499-AA7B-503435EB40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https://www.nj.gov/education/legal/ethics/2020/docs/C48-20.pdf</a:t>
            </a:r>
          </a:p>
          <a:p>
            <a:endParaRPr lang="en-US" altLang="en-US"/>
          </a:p>
          <a:p>
            <a:r>
              <a:rPr lang="en-US" altLang="en-US"/>
              <a:t>Before the School Ethics Commission Docket No.: C48-20 Decision on Motion to Dismiss Leena Saini, Complainant v. Peter Tufano, Monroe Township Board of Education, Middlesex County, Respondent I. Procedural History This matter arises from a Complaint that was filed on August 17, 2020, by Leena Saini (Complainant), alleging that Peter Tufano (Respondent), a member of the Monroe Township Board of Education (Board), violated the School Ethics Act (Act), N.J.S.A. 18A:12-21 et seq. More specifically, the Complaint alleges that Respondent violated N.J.S.A. 18A:12-24.1(b). On August 20, 2020, the Complaint was served on Respondent, via electronic mail, notifying him that charges were filed against him with the School Ethics Commission (Commission), and advising that he had twenty (20) days to file a responsive pleading.1 On September 25, 2020, Respondent filed a Motion to Dismiss in Lieu of Answer (Motion to Dismiss), and on October 13, 2020, Complainant filed a response to the Motion to Dismiss. The parties were notified by correspondence dated November 16, 2020, that this matter would be placed on the Commission’s agenda for its meeting on November 24, 2020, in order to make a determination regarding the Motion to Dismiss. At its meeting on November 24, 2020, the Commission considered the filings in this matter and, at its meeting on December 22, 2020, the Commission voted to grant the Motion to Dismiss in its entirety because, even if timely filed and within the Commission’s jurisdiction to adjudicate, Complainant failed to plead sufficient, credible facts to support a finding that Respondent violated N.J.S.A. 18A:12-24.1(b) as contended in the Complaint. II. Summary of the Pleadings A. The Complaint Complainant states that “on or about June 9, 2020,” an article was published about Respondent “highlight[ing] the ongoing racist, sexist and misogynistic comments” that he (Respondent) regularly posts on social media. More specifically, and by way of example, 1 Due to the ongoing Coronavirus (COVID-19) pandemic, service of process was effectuated by the Commission through electronic transmission only.2 Respondent has referred to the State Attorney General as “turban man,” and has stated, in response to the “Black Lives Matter” movement, “[Y]ou should teach kids to remain silent on their opinions and views for the future.” Complainant notes, “There are hundreds of statements made by [Respondent] on social media, too many to reference here,” but the tenor of his remarks is usually “vulgar, racist sexist and beyond unprofessional for” a Board member. According to Complainant, Respondent “does not deny engaging in this type of language when interacting with others.” In addition, at a Board meeting on July 22, 2020, Respondent admitted to using unprofessional language on social media, but refused to apologize for his “behavior and beliefs, and refused to accept responsibility for his “racist, vulgar and hurtful language.” Although the Board President reprimanded Respondent, he refused to resign from the Board. Based on these facts, Complainant contends that Respondent violated (and continues to violate) N.J.S.A. 18A:12-24.1(b) because his “outright racist attitude” prohibits him from making decisions for the “educational welfare of children … regardless of race, creed, sex or social standing.” Although she (Complainant) acknowledges that everyone enjoys the right to free speech, Complainant contends that “there are limits” on free speech as “[h]ate speech, bullying, [and] words that incite violence are not protected by the First Amendment.” Therefore, Complainant requests that the Commission find that Respondent violated the Act, and “subject [him] to such penalty as provided by the Act.” B. Motion to Dismiss Following receipt of the Complaint, Respondent filed a Motion to Dismiss and notes, “It is axiomatic that a person must be a school board member to violate the [Act].” Respondent, who was sworn-in as a Board member on January 3, 2019, argues that at the July 22, 2020, Board meeting, he acknowledged that he was “not proud of the words [he] used,” but his comments were made prior to his election to the Board. Respondent further argues that the “turban man” comment was made several years prior to his election to the Board, and even if he could be held accountable for comments he made before he was a Board member, the 180-day statute of limitations has passed. Furthermore, Respondent notes his comment about “…teach kids to remain silent … .” was also made prior to his election to the Board and, therefore, “is not actionable.” Even if action can be taken against Respondent for comments he made before he was a school official, he (Respondent) argues that Complainant did not provide any evidence that Respondent took any action or voted “contrary to the educational welfare of children.” According to Respondent, Complainant just makes assertions that Respondent’s comments, which were made prior to his election to the Board, violate the Act because they are “vulgar, racist, sexist, or unprofessional”; however, Complainant did not provide “any specific decision or action, such as a motion, directive, disclosure, or other [Board] deed that impacted or could have impacted the educational welfare of children.” Respondent further maintains that Complainant did not provide any evidence to support that Respondent “acted on behalf of a special interest or for his personal or familial interest as opposed to the general educational welfare of children.” Respondent argues that his comments, when viewed in their full context, were made during “heated exchanges regarding political issues.” Furthermore, his comments, “even if disagreeable and offensive … were articulations of political speech entitled to the greatest 3 protection under the Constitution.” Respondent further argues he posted his statements in response to other negative comments made by individuals that he was engaged with on social media, and neither the statements nor the exchange involved “Board employees, students or other Board members as has been the case where social media posts have been found to violate the [Act].” Respondent asserts that he “should certainly not be punished on an ex post facto basis” because his “First Amendment protected speech” occurred prior to his election to the Board. Respondent further asserts that although Complainant believes Respondent is “unfit to serve” on the Board because of his beliefs, he was “lawfully elected” even after he made the complained-of statements, and there is nothing in the Complaint which takes issue with Respondent’s actions (or comments) while he was a Board member. Therefore, Respondent “respectfully requests that the Commission” grant his Motion to Dismiss. C. Response to Motion to Dismiss In response to the Motion to Dismiss, Complainant notes, “It is unnerving that Respondent explains away his racist comments by asserting that it was his First Amendment right to do so.” Complainant maintains that although Respondent has the right to free speech, “that right is not absolute.” Complainant argues, contrary to Respondent’s assertion that he made the inappropriate statements before he was a member of the Board, Respondent’s “racist attitudes are alive and well, even as of this writing.” According to Complainant, “this past week alone, Respondent referred to an African-American woman as a ‘rat.’” Complainant further argues, “how can a [Board] member with racist attitudes be competent or trustworthy when it comes to making decisions for a school district that is half full of minorities?” Complainant maintains that the Act was “put in place to combat the very behavior and speech Respondent has engaged in and continues to engage in.” According to Complainant, “[t]here is no reasonable argument in the law or otherwise that continued bullying, racial and hateful speech is ethical for any [Board] member.” Complainant asserts that Board members “must not act in a way that violates the public trust and/or compromises their ability to equally apply school standards to all students.” Complainant further asserts Respondent’s “hateful speech” is unethical and, therefore, the Motion to Dismiss should be denied. III. Analysis A. Standard for Motion to Dismiss In determining whether to grant a Motion to Dismiss, the Commission shall review the facts in the light most favorable to the non-moving party (Complainant), and determine whether the allegation(s), if true, could establish a violation of the Act. Unless the parties are otherwise notified, a Motion to Dismiss and any response is reviewed by the Commission on a summary basis. N.J.A.C. 6A:28-8.1 et seq. Thus, the question before the Commission is whether Complainant has alleged sufficient facts which, if true, could support a finding that Respondent violated N.J.S.A. 18A:12-24.1(b) as asserted in the Complaint.4 B. Alleged Untimeliness In his Motion to Dismiss, Respondent preliminarily argues that the Complaint is time barred because the social media posts/comments in question were made “3-4 years ago,” which was prior to the time he was elected to the Board. Complainant counters that Respondent’s “racist attitudes are alive and well, even as of this writing,” and “this past week alone, Respondent referred to an African-American woman as a ‘rat.’” The Commission’s regulations provide a one hundred eighty (180) day limitation period for filing a complaint. More specifically, N.J.A.C. 6A:28-6.5(a) provides, in relevant part: a. Complaints shall be filed within 180 days of notice of the events which form the basis of the alleged violation(s). A complainant shall be deemed to be notified of events which form the basis of the alleged violation(s) when he or she knew of such events or when such events were made public so that one using reasonable diligence would know or should have known (emphasis added). Pursuant to N.J.A.C. 6A:28-6.5(a), the Commission must determine when Complainant knew of the events which form the basis of her Complaint, or when such events were made public so that one using reasonable diligence would know, or should have known, of such events. In its review of the pleadings, the Commission finds that Complainant knew of the events that form the basis of her Complaint on the date/day that New Jersey Advance Media published a news article about Respondent, which was on June 9, 2020. Importantly, although the Exhibits/evidence offered by the parties show the alleged month(s) and numerical day(s) that the posts/comments were made, e.g., July 26, there are no years associated with the posts/comments. Therefore, the Commission is unable to determine whether the posts occurred in 2020, or “3-4 years ago” as argued by Respondent. With the above in mind, and because Complainant filed her Complaint on August 17, 2020, one hundred eighty (180) days prior thereto is February 19, 2020. Because the news article discussing Respondent was posted/made public on June 9, 2020, and there is no evidence in the current record which would support Respondent’s argument that the posts/comments were made several years prior to the filing of the Complaint, the Commission finds that the Complaint was timely filed on August 17, 2020. However, and of note, to the extent that Respondent could prove that the complained of posts/comments on social media actually occurred “3-4 years ago” and were common/public knowledge, a fact which is presently disputed based on the current record, it would agree that the allegations in the Complaint were untimely filed and, on that basis, should be dismissed. In addition, to the extent that Respondent could prove that all of the complained of posts/comments on social media occurred before he was elected to serve as a member of the Board, a fact which is not clear based on the current record, it would also agree that it would not have jurisdiction over the claims set forth in the Complaint.5 C. Alleged Code Violations In her Complaint, Complainant argues that Respondent violated N.J.S.A. 18A:12-24.1(b). This provision of the Code provides: b. I will make decisions in terms of the educational welfare of children and will seek to develop and maintain public schools that meet the individual needs of all children regardless of their ability, race, creed, sex, or social standing. According to Complainant, Respondent’s “racist, vulgar and hurtful” posts/comments on social media violate N.J.S.A. 18A:12-24.1(b) because his “outright racist attitude” prohibits him from making decisions for the “educational welfare of children … regardless of race, creed, sex or social standing.” Respondent counters that Complainant did not provide any evidence that Respondent took any action or voted “contrary to the educational welfare of children.” More specifically, Complainant did not provide “any specific decision or action, such as a motion, directive, disclosure, or other [Board] deed that impacted or could have impacted the educational welfare of children.” Pursuant to N.J.A.C. 6A:28-6.4(a)(2), factual evidence of a violation of N.J.S.A. 18A:12- 24.1(b) shall include evidence that Respondent willfully made a decision contrary to the educational welfare of children, or evidence that Respondent took deliberate action to obstruct the programs and policies designed to meet the individual needs of all children, regardless of their ability, race, color, creed or social standing. Based on its review of the Complaint, the Commission finds that even if the facts as alleged are proven true by sufficient credible evidence, they would not support a finding that Respondent violated N.J.S.A. 18A:12-24.1(b). Even if Respondent’s posts/comments on social media were made in his capacity as a Board member, his posts/comments do not constitute a decision(s) related to the Board and/or the business of the Board or the Monroe Township School District (District), and/or action that obstructed the District’s programs and policies. In this regard, Complainant does not cite to a particular decision(s) that Respondent made which was contrary to the educational welfare of children, and does not refer to a specific action(s) that obstructed policies or programs; instead, Complainant submits that Respondent’s “outright racist attitude” prohibits him, generally, from making decisions and taking actions, which will benefit the entire student body. However, absent the establishment of a nexus between Respondent’s posts/comments on social media and an actual - not theoretical - decision(s) or action(s), the Commission finds that the alleged violation of N.J.S.A. 18A:12-24.1(b) should be dismissed. Accordingly, and granting all inferences in favor of the non-moving party (Complainant), the Commission has determined to grant the Motion to Dismiss in its entirety because Complainant failed to plead sufficient, credible facts to support a finding that Respondent violated N.J.S.A. 18A:12-24.1(b) as contended in the Complaint. Although the Commission is constrained to dismiss the above-captioned matter, it would be remiss if it did not address the completely offensive, callous, insensitive, and wholly inappropriate language used by Respondent, a publicly elected school official. Assuming Respondent’s statements were made in his capacity as a Board member, and regardless of whether Respondent was “defending” himself or exchanging in-kind insults with other members 6 of the public, Respondent is still a publicly elected school official who is charged with serving, among other things, the educational needs of a diverse, dynamic, and multifaceted student population. Public words, which derogate from the mission of a board of education serve no purpose, create unnecessary hostility and animosity within a community, and ultimately have the greatest detrimental impact on the very people that Respondent is tasked to serve – the students. Although the Commission acknowledges the sanctity of the First Amendment, words that deliberately cause divisiveness should have no place in the educational setting. IV. Decision Based on the foregoing, and in reviewing the facts in the light most favorable to the nonmoving party (Complainant), the Commission voted to grant the Motion to Dismiss in its entirety because, even if timely filed and within the Commission’s jurisdiction to adjudicate, Complainant failed to plead sufficient, credible facts to support a finding that Respondent violated N.J.S.A. 18A:12-24.1(b) as asserted in the Complaint. Pursuant to N.J.S.A. 18A:12-29(b), the Commission hereby notifies Complainant and Respondent that, for the reasons set forth above, this matter is dismissed. This decision is a final decision of an administrative agency and, therefore, it is appealable only to the Superior CourtAppellate Division. See, New Jersey Court Rule 2:2-3(a). Robert W. Bender, Chairperson Mailing Date: December 22, 20207 Resolution Adopting Decision in Connection with C48-20 Whereas, at its meeting on November 24, 2020, the School Ethics Commission (Commission) considered the Complaint, the Motion to Dismiss in Lieu of Answer (Motion to Dismiss), and the response to the Motion to Dismiss submitted in connection with the abovereferenced matter; and Whereas, at its meeting on November 24, 2020, the Commission discussed granting the Motion to Dismiss in its entirety because, even if timely filed and within the Commission’s jurisdiction to adjudicate, Complainant failed to plead sufficient, credible facts to support the allegations that Respondent violated N.J.S.A. 18A:12-24.1(b) as argued in the Complaint; and Whereas, at its meeting on December 22, 2020, the Commission reviewed and voted to approve the within decision as accurately memorializing its actions/findings from its meeting on November 24, 2020; and Now Therefore Be It Resolved, that the Commission hereby adopts the decision and directs its staff to notify all parties to this action of its decision herein. Robert W. Bender, Chairperson I hereby certify that the Resolution was duly adopted by the School Ethics Commission at its public meeting on December 22, 2020. Kathryn A. Whalen, Director School Ethics Commissio</a:t>
            </a:r>
          </a:p>
        </p:txBody>
      </p:sp>
      <p:sp>
        <p:nvSpPr>
          <p:cNvPr id="66566" name="Date Placeholder 1">
            <a:extLst>
              <a:ext uri="{FF2B5EF4-FFF2-40B4-BE49-F238E27FC236}">
                <a16:creationId xmlns:a16="http://schemas.microsoft.com/office/drawing/2014/main" id="{80159E34-1CFC-461C-802A-3074AFDBBBC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67">
              <a:defRPr>
                <a:solidFill>
                  <a:schemeClr val="tx1"/>
                </a:solidFill>
                <a:latin typeface="Arial" panose="020B0604020202020204" pitchFamily="34" charset="0"/>
                <a:ea typeface="MS PGothic" panose="020B0600070205080204" pitchFamily="34" charset="-128"/>
              </a:defRPr>
            </a:lvl1pPr>
            <a:lvl2pPr marL="715907" indent="-275349" defTabSz="930067">
              <a:defRPr>
                <a:solidFill>
                  <a:schemeClr val="tx1"/>
                </a:solidFill>
                <a:latin typeface="Arial" panose="020B0604020202020204" pitchFamily="34" charset="0"/>
                <a:ea typeface="MS PGothic" panose="020B0600070205080204" pitchFamily="34" charset="-128"/>
              </a:defRPr>
            </a:lvl2pPr>
            <a:lvl3pPr marL="1101395" indent="-220279" defTabSz="930067">
              <a:defRPr>
                <a:solidFill>
                  <a:schemeClr val="tx1"/>
                </a:solidFill>
                <a:latin typeface="Arial" panose="020B0604020202020204" pitchFamily="34" charset="0"/>
                <a:ea typeface="MS PGothic" panose="020B0600070205080204" pitchFamily="34" charset="-128"/>
              </a:defRPr>
            </a:lvl3pPr>
            <a:lvl4pPr marL="1541952" indent="-220279" defTabSz="930067">
              <a:defRPr>
                <a:solidFill>
                  <a:schemeClr val="tx1"/>
                </a:solidFill>
                <a:latin typeface="Arial" panose="020B0604020202020204" pitchFamily="34" charset="0"/>
                <a:ea typeface="MS PGothic" panose="020B0600070205080204" pitchFamily="34" charset="-128"/>
              </a:defRPr>
            </a:lvl4pPr>
            <a:lvl5pPr marL="1982510" indent="-220279" defTabSz="930067">
              <a:defRPr>
                <a:solidFill>
                  <a:schemeClr val="tx1"/>
                </a:solidFill>
                <a:latin typeface="Arial" panose="020B0604020202020204" pitchFamily="34" charset="0"/>
                <a:ea typeface="MS PGothic" panose="020B0600070205080204" pitchFamily="34" charset="-128"/>
              </a:defRPr>
            </a:lvl5pPr>
            <a:lvl6pPr marL="2423068"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3627"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4184"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4741" indent="-220279" defTabSz="9300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 are permitted to participate if you receive no gain greater than any other member of that group.  Field trip example – vote on 4</a:t>
            </a:r>
            <a:r>
              <a:rPr lang="en-US" altLang="en-US" baseline="30000"/>
              <a:t>th</a:t>
            </a:r>
            <a:r>
              <a:rPr lang="en-US" altLang="en-US"/>
              <a:t> grade field trip and you have a child in the 4</a:t>
            </a:r>
            <a:r>
              <a:rPr lang="en-US" altLang="en-US" baseline="30000"/>
              <a:t>th</a:t>
            </a:r>
            <a:r>
              <a:rPr lang="en-US" altLang="en-US"/>
              <a:t> grade.  Can vote because your child benefits no greater than anyone else.</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609" indent="-285619" eaLnBrk="0" hangingPunct="0">
              <a:spcBef>
                <a:spcPct val="30000"/>
              </a:spcBef>
              <a:defRPr sz="1200">
                <a:solidFill>
                  <a:schemeClr val="tx1"/>
                </a:solidFill>
                <a:latin typeface="Arial" charset="0"/>
              </a:defRPr>
            </a:lvl2pPr>
            <a:lvl3pPr marL="1142478" indent="-228494" eaLnBrk="0" hangingPunct="0">
              <a:spcBef>
                <a:spcPct val="30000"/>
              </a:spcBef>
              <a:defRPr sz="1200">
                <a:solidFill>
                  <a:schemeClr val="tx1"/>
                </a:solidFill>
                <a:latin typeface="Arial" charset="0"/>
              </a:defRPr>
            </a:lvl3pPr>
            <a:lvl4pPr marL="1599468" indent="-228494" eaLnBrk="0" hangingPunct="0">
              <a:spcBef>
                <a:spcPct val="30000"/>
              </a:spcBef>
              <a:defRPr sz="1200">
                <a:solidFill>
                  <a:schemeClr val="tx1"/>
                </a:solidFill>
                <a:latin typeface="Arial" charset="0"/>
              </a:defRPr>
            </a:lvl4pPr>
            <a:lvl5pPr marL="2056458" indent="-228494" eaLnBrk="0" hangingPunct="0">
              <a:spcBef>
                <a:spcPct val="30000"/>
              </a:spcBef>
              <a:defRPr sz="1200">
                <a:solidFill>
                  <a:schemeClr val="tx1"/>
                </a:solidFill>
                <a:latin typeface="Arial" charset="0"/>
              </a:defRPr>
            </a:lvl5pPr>
            <a:lvl6pPr marL="2513447" indent="-228494" eaLnBrk="0" fontAlgn="base" hangingPunct="0">
              <a:spcBef>
                <a:spcPct val="30000"/>
              </a:spcBef>
              <a:spcAft>
                <a:spcPct val="0"/>
              </a:spcAft>
              <a:defRPr sz="1200">
                <a:solidFill>
                  <a:schemeClr val="tx1"/>
                </a:solidFill>
                <a:latin typeface="Arial" charset="0"/>
              </a:defRPr>
            </a:lvl6pPr>
            <a:lvl7pPr marL="2970439" indent="-228494" eaLnBrk="0" fontAlgn="base" hangingPunct="0">
              <a:spcBef>
                <a:spcPct val="30000"/>
              </a:spcBef>
              <a:spcAft>
                <a:spcPct val="0"/>
              </a:spcAft>
              <a:defRPr sz="1200">
                <a:solidFill>
                  <a:schemeClr val="tx1"/>
                </a:solidFill>
                <a:latin typeface="Arial" charset="0"/>
              </a:defRPr>
            </a:lvl7pPr>
            <a:lvl8pPr marL="3427431" indent="-228494" eaLnBrk="0" fontAlgn="base" hangingPunct="0">
              <a:spcBef>
                <a:spcPct val="30000"/>
              </a:spcBef>
              <a:spcAft>
                <a:spcPct val="0"/>
              </a:spcAft>
              <a:defRPr sz="1200">
                <a:solidFill>
                  <a:schemeClr val="tx1"/>
                </a:solidFill>
                <a:latin typeface="Arial" charset="0"/>
              </a:defRPr>
            </a:lvl8pPr>
            <a:lvl9pPr marL="3884420" indent="-2284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C17B3F-524C-4CCD-BFF1-74B66ED610E7}" type="slidenum">
              <a:rPr lang="en-US" altLang="en-US" smtClean="0"/>
              <a:pPr eaLnBrk="1" hangingPunct="1">
                <a:spcBef>
                  <a:spcPct val="0"/>
                </a:spcBef>
              </a:pPr>
              <a:t>29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resent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9"/>
          <p:cNvSpPr>
            <a:spLocks noGrp="1" noChangeArrowheads="1"/>
          </p:cNvSpPr>
          <p:nvPr>
            <p:ph type="ctrTitle"/>
          </p:nvPr>
        </p:nvSpPr>
        <p:spPr>
          <a:xfrm>
            <a:off x="685800" y="2511425"/>
            <a:ext cx="7772400" cy="993775"/>
          </a:xfrm>
        </p:spPr>
        <p:txBody>
          <a:bodyPr/>
          <a:lstStyle>
            <a:lvl1pPr>
              <a:defRPr sz="4000">
                <a:solidFill>
                  <a:srgbClr val="003366"/>
                </a:solidFill>
              </a:defRPr>
            </a:lvl1pPr>
          </a:lstStyle>
          <a:p>
            <a:pPr lvl="0"/>
            <a:r>
              <a:rPr lang="en-US" noProof="0"/>
              <a:t>Click to edit Master title style</a:t>
            </a:r>
          </a:p>
        </p:txBody>
      </p:sp>
      <p:sp>
        <p:nvSpPr>
          <p:cNvPr id="308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9649153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68530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2967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3D08B74-DE18-44C4-9649-262C96FB1A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 y="0"/>
            <a:ext cx="92344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5C5AEB87-4FC1-461E-822B-22DC6AD1F559}"/>
              </a:ext>
            </a:extLst>
          </p:cNvPr>
          <p:cNvSpPr txBox="1">
            <a:spLocks noChangeArrowheads="1"/>
          </p:cNvSpPr>
          <p:nvPr userDrawn="1"/>
        </p:nvSpPr>
        <p:spPr bwMode="auto">
          <a:xfrm>
            <a:off x="2971800" y="2514600"/>
            <a:ext cx="5791200" cy="369888"/>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a:solidFill>
                  <a:srgbClr val="993333"/>
                </a:solidFill>
              </a:rPr>
              <a:t>____________________________________________</a:t>
            </a:r>
            <a:endParaRPr lang="en-US"/>
          </a:p>
        </p:txBody>
      </p:sp>
      <p:sp>
        <p:nvSpPr>
          <p:cNvPr id="3081" name="Rectangle 9"/>
          <p:cNvSpPr>
            <a:spLocks noGrp="1" noChangeArrowheads="1"/>
          </p:cNvSpPr>
          <p:nvPr>
            <p:ph type="ctrTitle"/>
          </p:nvPr>
        </p:nvSpPr>
        <p:spPr>
          <a:xfrm>
            <a:off x="2971800" y="304801"/>
            <a:ext cx="5791200" cy="2743200"/>
          </a:xfrm>
        </p:spPr>
        <p:txBody>
          <a:bodyPr/>
          <a:lstStyle>
            <a:lvl1pPr>
              <a:defRPr sz="4000">
                <a:solidFill>
                  <a:srgbClr val="003366"/>
                </a:solidFill>
              </a:defRPr>
            </a:lvl1pPr>
          </a:lstStyle>
          <a:p>
            <a:pPr lvl="0"/>
            <a:r>
              <a:rPr lang="en-US"/>
              <a:t>Click to edit Master title style</a:t>
            </a:r>
            <a:endParaRPr lang="en-US" noProof="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40662612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6202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77415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7078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4813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4112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823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81269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71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87339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5946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1.jpg">
            <a:extLst>
              <a:ext uri="{FF2B5EF4-FFF2-40B4-BE49-F238E27FC236}">
                <a16:creationId xmlns:a16="http://schemas.microsoft.com/office/drawing/2014/main" id="{A46439D8-6522-495F-961E-DB4D55271E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 y="0"/>
            <a:ext cx="92344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A0C8853B-C7CF-455C-B687-CC90E8BAB3FF}"/>
              </a:ext>
            </a:extLst>
          </p:cNvPr>
          <p:cNvSpPr txBox="1">
            <a:spLocks noChangeArrowheads="1"/>
          </p:cNvSpPr>
          <p:nvPr userDrawn="1"/>
        </p:nvSpPr>
        <p:spPr bwMode="auto">
          <a:xfrm>
            <a:off x="2971800" y="2514600"/>
            <a:ext cx="5791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a:solidFill>
                  <a:srgbClr val="993333"/>
                </a:solidFill>
                <a:latin typeface="Arial"/>
                <a:ea typeface="ＭＳ Ｐゴシック"/>
              </a:rPr>
              <a:t>____________________________________________</a:t>
            </a:r>
            <a:endParaRPr lang="en-US">
              <a:solidFill>
                <a:srgbClr val="000000"/>
              </a:solidFill>
              <a:latin typeface="Arial"/>
              <a:ea typeface="ＭＳ Ｐゴシック"/>
            </a:endParaRPr>
          </a:p>
        </p:txBody>
      </p:sp>
      <p:sp>
        <p:nvSpPr>
          <p:cNvPr id="3081" name="Rectangle 9"/>
          <p:cNvSpPr>
            <a:spLocks noGrp="1" noChangeArrowheads="1"/>
          </p:cNvSpPr>
          <p:nvPr>
            <p:ph type="ctrTitle"/>
          </p:nvPr>
        </p:nvSpPr>
        <p:spPr>
          <a:xfrm>
            <a:off x="2971800" y="304801"/>
            <a:ext cx="5791200" cy="2743200"/>
          </a:xfrm>
        </p:spPr>
        <p:txBody>
          <a:bodyPr/>
          <a:lstStyle>
            <a:lvl1pPr>
              <a:defRPr sz="4000">
                <a:solidFill>
                  <a:srgbClr val="003366"/>
                </a:solidFill>
              </a:defRPr>
            </a:lvl1pPr>
          </a:lstStyle>
          <a:p>
            <a:pPr lvl="0"/>
            <a:r>
              <a:rPr lang="en-US"/>
              <a:t>Click to edit Master title style</a:t>
            </a:r>
            <a:endParaRPr lang="en-US" noProof="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7011730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2814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697343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8092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46119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78477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039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1731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858423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85432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1034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29803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477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830763"/>
          </a:xfrm>
        </p:spPr>
        <p:txBody>
          <a:bodyPr/>
          <a:lstStyle/>
          <a:p>
            <a:pPr lvl="0"/>
            <a:endParaRPr lang="en-US" noProof="0"/>
          </a:p>
        </p:txBody>
      </p:sp>
      <p:sp>
        <p:nvSpPr>
          <p:cNvPr id="5" name="Footer Placeholder 4">
            <a:extLst>
              <a:ext uri="{FF2B5EF4-FFF2-40B4-BE49-F238E27FC236}">
                <a16:creationId xmlns:a16="http://schemas.microsoft.com/office/drawing/2014/main" id="{AAA5F1EF-AFE2-4854-AEAF-CB02AE49B5AC}"/>
              </a:ext>
            </a:extLst>
          </p:cNvPr>
          <p:cNvSpPr>
            <a:spLocks noGrp="1"/>
          </p:cNvSpPr>
          <p:nvPr>
            <p:ph type="ftr" sz="quarter" idx="10"/>
          </p:nvPr>
        </p:nvSpPr>
        <p:spPr>
          <a:xfrm>
            <a:off x="381000" y="6553200"/>
            <a:ext cx="8382000" cy="396875"/>
          </a:xfrm>
          <a:prstGeom prst="rect">
            <a:avLst/>
          </a:prstGeom>
        </p:spPr>
        <p:txBody>
          <a:bodyPr/>
          <a:lstStyle>
            <a:lvl1pPr eaLnBrk="1" hangingPunct="1">
              <a:defRPr b="1">
                <a:solidFill>
                  <a:srgbClr val="000000"/>
                </a:solidFill>
              </a:defRPr>
            </a:lvl1pPr>
          </a:lstStyle>
          <a:p>
            <a:pPr>
              <a:defRPr/>
            </a:pPr>
            <a:r>
              <a:rPr lang="en-US" altLang="en-US"/>
              <a:t>New Jersey School Boards Association – Serving Local Boards of Education Since 1914</a:t>
            </a:r>
          </a:p>
        </p:txBody>
      </p:sp>
    </p:spTree>
    <p:extLst>
      <p:ext uri="{BB962C8B-B14F-4D97-AF65-F5344CB8AC3E}">
        <p14:creationId xmlns:p14="http://schemas.microsoft.com/office/powerpoint/2010/main" val="260437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458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5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42628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96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81519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30601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resentation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247"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ransition/>
  <p:txStyles>
    <p:titleStyle>
      <a:lvl1pPr algn="ctr" rtl="0" eaLnBrk="0" fontAlgn="base" hangingPunct="0">
        <a:spcBef>
          <a:spcPct val="0"/>
        </a:spcBef>
        <a:spcAft>
          <a:spcPct val="0"/>
        </a:spcAft>
        <a:defRPr sz="3600" b="1">
          <a:solidFill>
            <a:srgbClr val="993333"/>
          </a:solidFill>
          <a:latin typeface="+mj-lt"/>
          <a:ea typeface="+mj-ea"/>
          <a:cs typeface="+mj-cs"/>
        </a:defRPr>
      </a:lvl1pPr>
      <a:lvl2pPr algn="ctr" rtl="0" eaLnBrk="0" fontAlgn="base" hangingPunct="0">
        <a:spcBef>
          <a:spcPct val="0"/>
        </a:spcBef>
        <a:spcAft>
          <a:spcPct val="0"/>
        </a:spcAft>
        <a:defRPr sz="3600" b="1">
          <a:solidFill>
            <a:srgbClr val="993333"/>
          </a:solidFill>
          <a:latin typeface="Arial" charset="0"/>
        </a:defRPr>
      </a:lvl2pPr>
      <a:lvl3pPr algn="ctr" rtl="0" eaLnBrk="0" fontAlgn="base" hangingPunct="0">
        <a:spcBef>
          <a:spcPct val="0"/>
        </a:spcBef>
        <a:spcAft>
          <a:spcPct val="0"/>
        </a:spcAft>
        <a:defRPr sz="3600" b="1">
          <a:solidFill>
            <a:srgbClr val="993333"/>
          </a:solidFill>
          <a:latin typeface="Arial" charset="0"/>
        </a:defRPr>
      </a:lvl3pPr>
      <a:lvl4pPr algn="ctr" rtl="0" eaLnBrk="0" fontAlgn="base" hangingPunct="0">
        <a:spcBef>
          <a:spcPct val="0"/>
        </a:spcBef>
        <a:spcAft>
          <a:spcPct val="0"/>
        </a:spcAft>
        <a:defRPr sz="3600" b="1">
          <a:solidFill>
            <a:srgbClr val="993333"/>
          </a:solidFill>
          <a:latin typeface="Arial" charset="0"/>
        </a:defRPr>
      </a:lvl4pPr>
      <a:lvl5pPr algn="ctr" rtl="0" eaLnBrk="0" fontAlgn="base" hangingPunct="0">
        <a:spcBef>
          <a:spcPct val="0"/>
        </a:spcBef>
        <a:spcAft>
          <a:spcPct val="0"/>
        </a:spcAft>
        <a:defRPr sz="3600" b="1">
          <a:solidFill>
            <a:srgbClr val="993333"/>
          </a:solidFill>
          <a:latin typeface="Arial" charset="0"/>
        </a:defRPr>
      </a:lvl5pPr>
      <a:lvl6pPr marL="457200" algn="ctr" rtl="0" fontAlgn="base">
        <a:spcBef>
          <a:spcPct val="0"/>
        </a:spcBef>
        <a:spcAft>
          <a:spcPct val="0"/>
        </a:spcAft>
        <a:defRPr sz="3600" b="1">
          <a:solidFill>
            <a:srgbClr val="993333"/>
          </a:solidFill>
          <a:latin typeface="Arial" charset="0"/>
        </a:defRPr>
      </a:lvl6pPr>
      <a:lvl7pPr marL="914400" algn="ctr" rtl="0" fontAlgn="base">
        <a:spcBef>
          <a:spcPct val="0"/>
        </a:spcBef>
        <a:spcAft>
          <a:spcPct val="0"/>
        </a:spcAft>
        <a:defRPr sz="3600" b="1">
          <a:solidFill>
            <a:srgbClr val="993333"/>
          </a:solidFill>
          <a:latin typeface="Arial" charset="0"/>
        </a:defRPr>
      </a:lvl7pPr>
      <a:lvl8pPr marL="1371600" algn="ctr" rtl="0" fontAlgn="base">
        <a:spcBef>
          <a:spcPct val="0"/>
        </a:spcBef>
        <a:spcAft>
          <a:spcPct val="0"/>
        </a:spcAft>
        <a:defRPr sz="3600" b="1">
          <a:solidFill>
            <a:srgbClr val="993333"/>
          </a:solidFill>
          <a:latin typeface="Arial" charset="0"/>
        </a:defRPr>
      </a:lvl8pPr>
      <a:lvl9pPr marL="1828800" algn="ctr" rtl="0" fontAlgn="base">
        <a:spcBef>
          <a:spcPct val="0"/>
        </a:spcBef>
        <a:spcAft>
          <a:spcPct val="0"/>
        </a:spcAft>
        <a:defRPr sz="3600" b="1">
          <a:solidFill>
            <a:srgbClr val="993333"/>
          </a:solidFill>
          <a:latin typeface="Arial" charset="0"/>
        </a:defRPr>
      </a:lvl9pPr>
    </p:titleStyle>
    <p:body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B05AA8A0-F6F7-4FDF-AEEB-738758004D4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75" y="7938"/>
            <a:ext cx="9236075" cy="692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a:extLst>
              <a:ext uri="{FF2B5EF4-FFF2-40B4-BE49-F238E27FC236}">
                <a16:creationId xmlns:a16="http://schemas.microsoft.com/office/drawing/2014/main" id="{C8D4C3DB-1FC6-4BDF-AB80-E936474553FE}"/>
              </a:ext>
            </a:extLst>
          </p:cNvPr>
          <p:cNvSpPr>
            <a:spLocks noGrp="1" noChangeArrowheads="1"/>
          </p:cNvSpPr>
          <p:nvPr>
            <p:ph type="body" idx="1"/>
          </p:nvPr>
        </p:nvSpPr>
        <p:spPr bwMode="auto">
          <a:xfrm>
            <a:off x="990600" y="1295400"/>
            <a:ext cx="7696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4">
            <a:extLst>
              <a:ext uri="{FF2B5EF4-FFF2-40B4-BE49-F238E27FC236}">
                <a16:creationId xmlns:a16="http://schemas.microsoft.com/office/drawing/2014/main" id="{5D8F6DBD-D614-43BF-8CE9-649EA0238564}"/>
              </a:ext>
            </a:extLst>
          </p:cNvPr>
          <p:cNvSpPr>
            <a:spLocks noGrp="1" noChangeArrowheads="1"/>
          </p:cNvSpPr>
          <p:nvPr>
            <p:ph type="title"/>
          </p:nvPr>
        </p:nvSpPr>
        <p:spPr bwMode="auto">
          <a:xfrm>
            <a:off x="990600" y="152400"/>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2730955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Lst>
  <p:transition/>
  <p:txStyles>
    <p:titleStyle>
      <a:lvl1pPr algn="ctr" rtl="0" eaLnBrk="0" fontAlgn="base" hangingPunct="0">
        <a:spcBef>
          <a:spcPct val="0"/>
        </a:spcBef>
        <a:spcAft>
          <a:spcPct val="0"/>
        </a:spcAft>
        <a:defRPr sz="3600" b="1">
          <a:solidFill>
            <a:srgbClr val="993333"/>
          </a:solidFill>
          <a:latin typeface="+mj-lt"/>
          <a:ea typeface="MS PGothic" pitchFamily="34" charset="-128"/>
          <a:cs typeface="ＭＳ Ｐゴシック" charset="0"/>
        </a:defRPr>
      </a:lvl1pPr>
      <a:lvl2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rgbClr val="993333"/>
          </a:solidFill>
          <a:latin typeface="Arial" charset="0"/>
          <a:ea typeface="ＭＳ Ｐゴシック" charset="0"/>
        </a:defRPr>
      </a:lvl6pPr>
      <a:lvl7pPr marL="914400" algn="ctr" rtl="0" fontAlgn="base">
        <a:spcBef>
          <a:spcPct val="0"/>
        </a:spcBef>
        <a:spcAft>
          <a:spcPct val="0"/>
        </a:spcAft>
        <a:defRPr sz="3600" b="1">
          <a:solidFill>
            <a:srgbClr val="993333"/>
          </a:solidFill>
          <a:latin typeface="Arial" charset="0"/>
          <a:ea typeface="ＭＳ Ｐゴシック" charset="0"/>
        </a:defRPr>
      </a:lvl7pPr>
      <a:lvl8pPr marL="1371600" algn="ctr" rtl="0" fontAlgn="base">
        <a:spcBef>
          <a:spcPct val="0"/>
        </a:spcBef>
        <a:spcAft>
          <a:spcPct val="0"/>
        </a:spcAft>
        <a:defRPr sz="3600" b="1">
          <a:solidFill>
            <a:srgbClr val="993333"/>
          </a:solidFill>
          <a:latin typeface="Arial" charset="0"/>
          <a:ea typeface="ＭＳ Ｐゴシック" charset="0"/>
        </a:defRPr>
      </a:lvl8pPr>
      <a:lvl9pPr marL="1828800" algn="ctr" rtl="0" fontAlgn="base">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5pPr>
      <a:lvl6pPr marL="2514600" indent="-228600" algn="l" rtl="0" fontAlgn="base">
        <a:spcBef>
          <a:spcPct val="20000"/>
        </a:spcBef>
        <a:spcAft>
          <a:spcPct val="0"/>
        </a:spcAft>
        <a:buClr>
          <a:srgbClr val="993333"/>
        </a:buClr>
        <a:buChar char="»"/>
        <a:defRPr sz="2000">
          <a:solidFill>
            <a:srgbClr val="003366"/>
          </a:solidFill>
          <a:latin typeface="+mn-lt"/>
          <a:ea typeface="+mn-ea"/>
        </a:defRPr>
      </a:lvl6pPr>
      <a:lvl7pPr marL="2971800" indent="-228600" algn="l" rtl="0" fontAlgn="base">
        <a:spcBef>
          <a:spcPct val="20000"/>
        </a:spcBef>
        <a:spcAft>
          <a:spcPct val="0"/>
        </a:spcAft>
        <a:buClr>
          <a:srgbClr val="993333"/>
        </a:buClr>
        <a:buChar char="»"/>
        <a:defRPr sz="2000">
          <a:solidFill>
            <a:srgbClr val="003366"/>
          </a:solidFill>
          <a:latin typeface="+mn-lt"/>
          <a:ea typeface="+mn-ea"/>
        </a:defRPr>
      </a:lvl7pPr>
      <a:lvl8pPr marL="3429000" indent="-228600" algn="l" rtl="0" fontAlgn="base">
        <a:spcBef>
          <a:spcPct val="20000"/>
        </a:spcBef>
        <a:spcAft>
          <a:spcPct val="0"/>
        </a:spcAft>
        <a:buClr>
          <a:srgbClr val="993333"/>
        </a:buClr>
        <a:buChar char="»"/>
        <a:defRPr sz="2000">
          <a:solidFill>
            <a:srgbClr val="003366"/>
          </a:solidFill>
          <a:latin typeface="+mn-lt"/>
          <a:ea typeface="+mn-ea"/>
        </a:defRPr>
      </a:lvl8pPr>
      <a:lvl9pPr marL="3886200" indent="-228600" algn="l" rtl="0" fontAlgn="base">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2.jpg">
            <a:extLst>
              <a:ext uri="{FF2B5EF4-FFF2-40B4-BE49-F238E27FC236}">
                <a16:creationId xmlns:a16="http://schemas.microsoft.com/office/drawing/2014/main" id="{2BFCAA16-9D91-4E2D-BB2C-202FD0D7C95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875" y="7938"/>
            <a:ext cx="9236075" cy="692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a:extLst>
              <a:ext uri="{FF2B5EF4-FFF2-40B4-BE49-F238E27FC236}">
                <a16:creationId xmlns:a16="http://schemas.microsoft.com/office/drawing/2014/main" id="{17B99417-0F97-4F8A-9F60-727775B31BC4}"/>
              </a:ext>
            </a:extLst>
          </p:cNvPr>
          <p:cNvSpPr>
            <a:spLocks noGrp="1" noChangeArrowheads="1"/>
          </p:cNvSpPr>
          <p:nvPr>
            <p:ph type="body" idx="1"/>
          </p:nvPr>
        </p:nvSpPr>
        <p:spPr bwMode="auto">
          <a:xfrm>
            <a:off x="990600"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a:extLst>
              <a:ext uri="{FF2B5EF4-FFF2-40B4-BE49-F238E27FC236}">
                <a16:creationId xmlns:a16="http://schemas.microsoft.com/office/drawing/2014/main" id="{EEEBA3CD-7CB6-44B9-8EBC-06F50F2BA6C4}"/>
              </a:ext>
            </a:extLst>
          </p:cNvPr>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243613138"/>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ransition/>
  <p:txStyles>
    <p:titleStyle>
      <a:lvl1pPr algn="ctr" rtl="0" eaLnBrk="0" fontAlgn="base" hangingPunct="0">
        <a:spcBef>
          <a:spcPct val="0"/>
        </a:spcBef>
        <a:spcAft>
          <a:spcPct val="0"/>
        </a:spcAft>
        <a:defRPr sz="3600" b="1">
          <a:solidFill>
            <a:srgbClr val="993333"/>
          </a:solidFill>
          <a:latin typeface="+mj-lt"/>
          <a:ea typeface="MS PGothic" panose="020B0600070205080204" pitchFamily="34" charset="-128"/>
          <a:cs typeface="+mj-cs"/>
        </a:defRPr>
      </a:lvl1pPr>
      <a:lvl2pPr algn="ctr" rtl="0" eaLnBrk="0" fontAlgn="base" hangingPunct="0">
        <a:spcBef>
          <a:spcPct val="0"/>
        </a:spcBef>
        <a:spcAft>
          <a:spcPct val="0"/>
        </a:spcAft>
        <a:defRPr sz="3600" b="1">
          <a:solidFill>
            <a:srgbClr val="993333"/>
          </a:solidFill>
          <a:latin typeface="Arial" charset="0"/>
          <a:ea typeface="MS PGothic" panose="020B0600070205080204" pitchFamily="34" charset="-128"/>
        </a:defRPr>
      </a:lvl2pPr>
      <a:lvl3pPr algn="ctr" rtl="0" eaLnBrk="0" fontAlgn="base" hangingPunct="0">
        <a:spcBef>
          <a:spcPct val="0"/>
        </a:spcBef>
        <a:spcAft>
          <a:spcPct val="0"/>
        </a:spcAft>
        <a:defRPr sz="3600" b="1">
          <a:solidFill>
            <a:srgbClr val="993333"/>
          </a:solidFill>
          <a:latin typeface="Arial" charset="0"/>
          <a:ea typeface="MS PGothic" panose="020B0600070205080204" pitchFamily="34" charset="-128"/>
        </a:defRPr>
      </a:lvl3pPr>
      <a:lvl4pPr algn="ctr" rtl="0" eaLnBrk="0" fontAlgn="base" hangingPunct="0">
        <a:spcBef>
          <a:spcPct val="0"/>
        </a:spcBef>
        <a:spcAft>
          <a:spcPct val="0"/>
        </a:spcAft>
        <a:defRPr sz="3600" b="1">
          <a:solidFill>
            <a:srgbClr val="993333"/>
          </a:solidFill>
          <a:latin typeface="Arial" charset="0"/>
          <a:ea typeface="MS PGothic" panose="020B0600070205080204" pitchFamily="34" charset="-128"/>
        </a:defRPr>
      </a:lvl4pPr>
      <a:lvl5pPr algn="ctr" rtl="0" eaLnBrk="0" fontAlgn="base" hangingPunct="0">
        <a:spcBef>
          <a:spcPct val="0"/>
        </a:spcBef>
        <a:spcAft>
          <a:spcPct val="0"/>
        </a:spcAft>
        <a:defRPr sz="3600" b="1">
          <a:solidFill>
            <a:srgbClr val="993333"/>
          </a:solidFill>
          <a:latin typeface="Arial" charset="0"/>
          <a:ea typeface="MS PGothic" panose="020B0600070205080204" pitchFamily="34" charset="-128"/>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ea typeface="MS PGothic" panose="020B0600070205080204" pitchFamily="34" charset="-128"/>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j.gov/education/legal/ethics/2020/docs/C48-2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j.gov/education/legal/ethics/index.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3.xml"/><Relationship Id="rId7" Type="http://schemas.openxmlformats.org/officeDocument/2006/relationships/image" Target="../media/image1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nj.gov/education/legal/ethics/2020/docs/C48-20.pdf" TargetMode="External"/><Relationship Id="rId3" Type="http://schemas.openxmlformats.org/officeDocument/2006/relationships/hyperlink" Target="https://www.nj.gov/education/legal/commissioner/2021/208-21SEC.pdf" TargetMode="External"/><Relationship Id="rId7" Type="http://schemas.openxmlformats.org/officeDocument/2006/relationships/hyperlink" Target="https://www.nj.gov/education/legal/ethics/2021/docs/C18-20%20and%20C22-20.pdf" TargetMode="External"/><Relationship Id="rId2" Type="http://schemas.openxmlformats.org/officeDocument/2006/relationships/hyperlink" Target="https://www.nj.gov/education/legal/commissioner/2021/164-21SEC.pdf" TargetMode="External"/><Relationship Id="rId1" Type="http://schemas.openxmlformats.org/officeDocument/2006/relationships/slideLayout" Target="../slideLayouts/slideLayout2.xml"/><Relationship Id="rId6" Type="http://schemas.openxmlformats.org/officeDocument/2006/relationships/hyperlink" Target="https://www.nj.gov/education/legal/ethics/2021/docs/C56-19%20and%20C57-19.pdf" TargetMode="External"/><Relationship Id="rId5" Type="http://schemas.openxmlformats.org/officeDocument/2006/relationships/hyperlink" Target="https://www.nj.gov/education/legal/commissioner/2021/304-21SEC.pdf" TargetMode="External"/><Relationship Id="rId4" Type="http://schemas.openxmlformats.org/officeDocument/2006/relationships/hyperlink" Target="https://www.nj.gov/education/legal/commissioner/2021/303-21SEC.pdf" TargetMode="External"/><Relationship Id="rId9" Type="http://schemas.openxmlformats.org/officeDocument/2006/relationships/hyperlink" Target="https://www.nj.gov/education/legal/ethics/advisory/"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914400" y="2057400"/>
            <a:ext cx="7772400" cy="2057400"/>
          </a:xfrm>
          <a:ln w="38100">
            <a:noFill/>
            <a:miter lim="800000"/>
            <a:headEnd/>
            <a:tailEnd/>
          </a:ln>
        </p:spPr>
        <p:txBody>
          <a:bodyPr anchor="t"/>
          <a:lstStyle/>
          <a:p>
            <a:pPr marL="0" marR="0" lvl="0" indent="0" algn="ctr" defTabSz="914400" rtl="0" eaLnBrk="1" fontAlgn="base" latinLnBrk="0" hangingPunct="1">
              <a:lnSpc>
                <a:spcPct val="100000"/>
              </a:lnSpc>
              <a:spcBef>
                <a:spcPts val="0"/>
              </a:spcBef>
              <a:spcAft>
                <a:spcPts val="0"/>
              </a:spcAft>
              <a:buClr>
                <a:srgbClr val="993333"/>
              </a:buClr>
              <a:buSzTx/>
              <a:buFontTx/>
              <a:buNone/>
              <a:tabLst/>
              <a:defRPr/>
            </a:pPr>
            <a:r>
              <a:rPr lang="en-US" altLang="en-US" sz="4800">
                <a:solidFill>
                  <a:srgbClr val="993333"/>
                </a:solidFill>
              </a:rPr>
              <a:t>Ethics for School Officials</a:t>
            </a:r>
            <a:endParaRPr lang="en-US" altLang="en-US" sz="3600"/>
          </a:p>
        </p:txBody>
      </p:sp>
      <p:sp>
        <p:nvSpPr>
          <p:cNvPr id="3075" name="Subtitle 5"/>
          <p:cNvSpPr>
            <a:spLocks noGrp="1"/>
          </p:cNvSpPr>
          <p:nvPr>
            <p:ph type="subTitle" idx="1"/>
          </p:nvPr>
        </p:nvSpPr>
        <p:spPr>
          <a:xfrm>
            <a:off x="1371600" y="3902697"/>
            <a:ext cx="6858000" cy="1964703"/>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ltLang="en-US" sz="2400" dirty="0"/>
              <a:t>Presented by:</a:t>
            </a:r>
          </a:p>
          <a:p>
            <a:r>
              <a:rPr lang="en-US" altLang="en-US" sz="2400" dirty="0"/>
              <a:t>NJSBA Field Services Representatives</a:t>
            </a:r>
          </a:p>
          <a:p>
            <a:endParaRPr lang="en-US" altLang="en-US" sz="2400" dirty="0"/>
          </a:p>
          <a:p>
            <a:r>
              <a:rPr lang="en-US" sz="1800" b="1" i="1" dirty="0">
                <a:solidFill>
                  <a:srgbClr val="002060"/>
                </a:solidFill>
                <a:effectLst/>
                <a:latin typeface="Calibri" panose="020F0502020204030204" pitchFamily="34" charset="0"/>
                <a:ea typeface="Calibri" panose="020F0502020204030204" pitchFamily="34" charset="0"/>
              </a:rPr>
              <a:t>All rights reserved. </a:t>
            </a:r>
            <a:r>
              <a:rPr lang="en-US" sz="1800" b="1" i="1">
                <a:solidFill>
                  <a:srgbClr val="002060"/>
                </a:solidFill>
                <a:effectLst/>
                <a:latin typeface="Calibri" panose="020F0502020204030204" pitchFamily="34" charset="0"/>
                <a:ea typeface="Calibri" panose="020F0502020204030204" pitchFamily="34" charset="0"/>
              </a:rPr>
              <a:t>No part of this document may be reproduced in any form or by any means without permission in writing from NJSBA.</a:t>
            </a:r>
            <a:endParaRPr lang="en-US" sz="1800">
              <a:effectLst/>
              <a:latin typeface="Calibri" panose="020F0502020204030204" pitchFamily="34" charset="0"/>
              <a:ea typeface="Calibri" panose="020F0502020204030204" pitchFamily="34" charset="0"/>
            </a:endParaRPr>
          </a:p>
          <a:p>
            <a:endParaRPr lang="en-US" altLang="en-US" sz="2400" dirty="0"/>
          </a:p>
        </p:txBody>
      </p:sp>
      <p:sp>
        <p:nvSpPr>
          <p:cNvPr id="3076" name="Footer Placeholder 3"/>
          <p:cNvSpPr>
            <a:spLocks noGrp="1"/>
          </p:cNvSpPr>
          <p:nvPr>
            <p:ph type="ftr" sz="quarter" idx="4294967295"/>
          </p:nvPr>
        </p:nvSpPr>
        <p:spPr bwMode="auto">
          <a:xfrm>
            <a:off x="252813" y="6538039"/>
            <a:ext cx="7344398"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r>
              <a:rPr lang="en-US" sz="850" i="1" kern="0">
                <a:solidFill>
                  <a:schemeClr val="bg1"/>
                </a:solidFill>
                <a:latin typeface="Arial"/>
                <a:ea typeface="Calibri"/>
              </a:rPr>
              <a:t>All rights reserved. No part of this document may be reproduced in any form or by any means without permission in writing from NJSBA.</a:t>
            </a:r>
            <a:br>
              <a:rPr lang="en-US" sz="850" kern="0">
                <a:solidFill>
                  <a:schemeClr val="bg1"/>
                </a:solidFill>
                <a:latin typeface="Calibri"/>
                <a:ea typeface="Calibri"/>
              </a:rPr>
            </a:br>
            <a:endParaRPr lang="en-US" altLang="en-US" sz="85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914400"/>
          </a:xfrm>
        </p:spPr>
        <p:txBody>
          <a:bodyPr>
            <a:normAutofit fontScale="90000"/>
          </a:bodyPr>
          <a:lstStyle/>
          <a:p>
            <a:r>
              <a:rPr lang="en-US" dirty="0"/>
              <a:t>Cases Considered by the SEC in 2021</a:t>
            </a:r>
          </a:p>
        </p:txBody>
      </p:sp>
      <p:graphicFrame>
        <p:nvGraphicFramePr>
          <p:cNvPr id="4" name="Diagram 3"/>
          <p:cNvGraphicFramePr/>
          <p:nvPr/>
        </p:nvGraphicFramePr>
        <p:xfrm>
          <a:off x="533400" y="1143000"/>
          <a:ext cx="8153400" cy="48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838700" y="5987562"/>
            <a:ext cx="3953608" cy="338554"/>
          </a:xfrm>
          <a:prstGeom prst="rect">
            <a:avLst/>
          </a:prstGeom>
          <a:noFill/>
        </p:spPr>
        <p:txBody>
          <a:bodyPr wrap="square" rtlCol="0">
            <a:spAutoFit/>
          </a:bodyPr>
          <a:lstStyle/>
          <a:p>
            <a:pPr algn="r"/>
            <a:r>
              <a:rPr lang="en-US" sz="1600" dirty="0"/>
              <a:t>* Discussed later in this presentation. </a:t>
            </a:r>
          </a:p>
        </p:txBody>
      </p:sp>
    </p:spTree>
    <p:extLst>
      <p:ext uri="{BB962C8B-B14F-4D97-AF65-F5344CB8AC3E}">
        <p14:creationId xmlns:p14="http://schemas.microsoft.com/office/powerpoint/2010/main" val="4026969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152400"/>
            <a:ext cx="7696200" cy="838200"/>
          </a:xfrm>
        </p:spPr>
        <p:txBody>
          <a:bodyPr/>
          <a:lstStyle/>
          <a:p>
            <a:r>
              <a:rPr lang="en-US" dirty="0"/>
              <a:t>Advisory Opinion A01-21</a:t>
            </a:r>
            <a:br>
              <a:rPr lang="en-US" dirty="0"/>
            </a:br>
            <a:r>
              <a:rPr lang="en-US" sz="2000" dirty="0"/>
              <a:t>One of 8 </a:t>
            </a:r>
            <a:r>
              <a:rPr lang="en-US" sz="2000" u="sng" dirty="0">
                <a:solidFill>
                  <a:srgbClr val="002060"/>
                </a:solidFill>
              </a:rPr>
              <a:t>Public</a:t>
            </a:r>
            <a:r>
              <a:rPr lang="en-US" sz="2000" dirty="0"/>
              <a:t> Advisory Opinions in </a:t>
            </a:r>
            <a:r>
              <a:rPr lang="en-US" sz="2000" u="sng" dirty="0"/>
              <a:t>2021</a:t>
            </a:r>
          </a:p>
        </p:txBody>
      </p:sp>
      <p:sp>
        <p:nvSpPr>
          <p:cNvPr id="8" name="Content Placeholder 7"/>
          <p:cNvSpPr>
            <a:spLocks noGrp="1"/>
          </p:cNvSpPr>
          <p:nvPr>
            <p:ph idx="1"/>
          </p:nvPr>
        </p:nvSpPr>
        <p:spPr>
          <a:xfrm>
            <a:off x="838200" y="4001192"/>
            <a:ext cx="7848600" cy="2171007"/>
          </a:xfrm>
        </p:spPr>
        <p:txBody>
          <a:bodyPr/>
          <a:lstStyle/>
          <a:p>
            <a:r>
              <a:rPr lang="en-US" sz="1600" b="1" dirty="0">
                <a:solidFill>
                  <a:srgbClr val="002060"/>
                </a:solidFill>
              </a:rPr>
              <a:t>SEC advised that the Board member’s continued provision of accounting services in the District creates a justifiable impression that the public trust is being violated, or that the business is in substantial conflict with the proper discharge of the Board member’s duties.</a:t>
            </a:r>
          </a:p>
          <a:p>
            <a:r>
              <a:rPr lang="en-US" sz="1600" b="1" dirty="0">
                <a:solidFill>
                  <a:srgbClr val="002060"/>
                </a:solidFill>
              </a:rPr>
              <a:t>Reasonable for public to perceive, even if not actually occurring, that Board member is using position to obtain a financial benefit.</a:t>
            </a:r>
          </a:p>
          <a:p>
            <a:r>
              <a:rPr lang="en-US" sz="1600" b="1" dirty="0">
                <a:solidFill>
                  <a:srgbClr val="002060"/>
                </a:solidFill>
              </a:rPr>
              <a:t>Board member must also recuse from any matter involving the district employees for whom the </a:t>
            </a:r>
            <a:r>
              <a:rPr lang="en-US" sz="1600" b="1">
                <a:solidFill>
                  <a:srgbClr val="002060"/>
                </a:solidFill>
              </a:rPr>
              <a:t>business is or </a:t>
            </a:r>
            <a:r>
              <a:rPr lang="en-US" sz="1600" b="1" dirty="0">
                <a:solidFill>
                  <a:srgbClr val="002060"/>
                </a:solidFill>
              </a:rPr>
              <a:t>has provided services.</a:t>
            </a:r>
          </a:p>
        </p:txBody>
      </p:sp>
      <p:sp>
        <p:nvSpPr>
          <p:cNvPr id="2" name="Rectangle 1"/>
          <p:cNvSpPr/>
          <p:nvPr/>
        </p:nvSpPr>
        <p:spPr>
          <a:xfrm>
            <a:off x="838200" y="1219200"/>
            <a:ext cx="7848600" cy="2553393"/>
          </a:xfrm>
          <a:prstGeom prst="rect">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3333"/>
                </a:solidFill>
                <a:effectLst/>
                <a:uLnTx/>
                <a:uFillTx/>
                <a:latin typeface="Arial"/>
                <a:ea typeface="+mn-ea"/>
                <a:cs typeface="+mn-cs"/>
              </a:rPr>
              <a:t>Board member owns/operates accounting firm that was started after being elected to the Board.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3333"/>
                </a:solidFill>
                <a:effectLst/>
                <a:uLnTx/>
                <a:uFillTx/>
                <a:latin typeface="Arial"/>
                <a:ea typeface="+mn-ea"/>
                <a:cs typeface="+mn-cs"/>
              </a:rPr>
              <a:t>A least one district employee is a client of the firm with the potential to provide accounting services to other employees and/or families.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3333"/>
                </a:solidFill>
                <a:effectLst/>
                <a:uLnTx/>
                <a:uFillTx/>
                <a:latin typeface="Arial"/>
                <a:ea typeface="+mn-ea"/>
                <a:cs typeface="+mn-cs"/>
              </a:rPr>
              <a:t>Board member and the company financially benefit from the professional services provided.</a:t>
            </a:r>
            <a:endParaRPr kumimoji="0" lang="en-US" sz="2000" b="0" i="0" u="none" strike="noStrike" kern="1200" cap="none" spc="0" normalizeH="0" baseline="0" noProof="0" dirty="0">
              <a:ln>
                <a:noFill/>
              </a:ln>
              <a:solidFill>
                <a:srgbClr val="993333"/>
              </a:solidFill>
              <a:effectLst/>
              <a:uLnTx/>
              <a:uFillTx/>
              <a:latin typeface="Arial"/>
              <a:ea typeface="+mn-ea"/>
              <a:cs typeface="+mn-cs"/>
            </a:endParaRPr>
          </a:p>
        </p:txBody>
      </p:sp>
    </p:spTree>
    <p:extLst>
      <p:ext uri="{BB962C8B-B14F-4D97-AF65-F5344CB8AC3E}">
        <p14:creationId xmlns:p14="http://schemas.microsoft.com/office/powerpoint/2010/main" val="2517162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55667" y="304800"/>
            <a:ext cx="7315200" cy="1324928"/>
          </a:xfrm>
          <a:ln>
            <a:noFill/>
            <a:miter lim="800000"/>
            <a:headEnd/>
            <a:tailEnd/>
          </a:ln>
        </p:spPr>
        <p:txBody>
          <a:bodyPr/>
          <a:lstStyle/>
          <a:p>
            <a:r>
              <a:rPr lang="en-US" altLang="en-US"/>
              <a:t>Code of Ethics </a:t>
            </a:r>
            <a:br>
              <a:rPr lang="en-US" altLang="en-US"/>
            </a:br>
            <a:r>
              <a:rPr lang="en-US" altLang="en-US"/>
              <a:t>for School Board Members                </a:t>
            </a:r>
            <a:br>
              <a:rPr lang="en-US" altLang="en-US"/>
            </a:br>
            <a:r>
              <a:rPr lang="en-US" altLang="en-US" sz="2400" i="1"/>
              <a:t>N.J.S.A. </a:t>
            </a:r>
            <a:r>
              <a:rPr lang="en-US" altLang="en-US" sz="2400"/>
              <a:t>18A:12-24.1, N.J.A.C. 6A:28-6.4(a)(1)</a:t>
            </a:r>
          </a:p>
        </p:txBody>
      </p:sp>
      <p:sp>
        <p:nvSpPr>
          <p:cNvPr id="14339" name="Rectangle 3"/>
          <p:cNvSpPr>
            <a:spLocks noGrp="1" noChangeArrowheads="1"/>
          </p:cNvSpPr>
          <p:nvPr>
            <p:ph type="body" idx="1"/>
          </p:nvPr>
        </p:nvSpPr>
        <p:spPr>
          <a:xfrm>
            <a:off x="1409007" y="1957647"/>
            <a:ext cx="7208520" cy="2667000"/>
          </a:xfrm>
          <a:prstGeom prst="flowChartInputOutput">
            <a:avLst/>
          </a:prstGeom>
          <a:solidFill>
            <a:srgbClr val="E9F2DA"/>
          </a:solidFill>
          <a:ln>
            <a:noFill/>
          </a:ln>
        </p:spPr>
        <p:txBody>
          <a:bodyPr lIns="0" rIns="91440" anchor="ctr">
            <a:normAutofit fontScale="85000" lnSpcReduction="20000"/>
          </a:bodyPr>
          <a:lstStyle/>
          <a:p>
            <a:pPr marL="609600" indent="-609600">
              <a:lnSpc>
                <a:spcPct val="90000"/>
              </a:lnSpc>
              <a:buFontTx/>
              <a:buNone/>
              <a:defRPr/>
            </a:pPr>
            <a:r>
              <a:rPr lang="en-US" altLang="en-US" sz="2400" b="1" dirty="0">
                <a:cs typeface="Times New Roman" pitchFamily="18" charset="0"/>
              </a:rPr>
              <a:t>	</a:t>
            </a:r>
            <a:r>
              <a:rPr lang="en-US" altLang="en-US" sz="2800" dirty="0">
                <a:cs typeface="Times New Roman" pitchFamily="18" charset="0"/>
              </a:rPr>
              <a:t>I will uphold and enforce all laws, rules and regulations of the State Board of Education, and court orders pertaining to schools. Desired changes shall be brought about only through legal and ethical procedures.</a:t>
            </a:r>
            <a:endParaRPr lang="en-US" altLang="en-US" sz="1800" b="1" i="1" dirty="0">
              <a:solidFill>
                <a:srgbClr val="990000"/>
              </a:solidFill>
            </a:endParaRPr>
          </a:p>
        </p:txBody>
      </p:sp>
      <p:sp>
        <p:nvSpPr>
          <p:cNvPr id="4" name="TextBox 3"/>
          <p:cNvSpPr txBox="1"/>
          <p:nvPr/>
        </p:nvSpPr>
        <p:spPr>
          <a:xfrm>
            <a:off x="1379912" y="4942868"/>
            <a:ext cx="7208521" cy="1323439"/>
          </a:xfrm>
          <a:prstGeom prst="rect">
            <a:avLst/>
          </a:prstGeom>
          <a:noFill/>
        </p:spPr>
        <p:txBody>
          <a:bodyPr wrap="square" rtlCol="0">
            <a:spAutoFit/>
          </a:bodyPr>
          <a:lstStyle/>
          <a:p>
            <a:r>
              <a:rPr lang="en-US" sz="1600">
                <a:solidFill>
                  <a:srgbClr val="002060"/>
                </a:solidFill>
              </a:rPr>
              <a:t>Factual evidence shall include a copy of a final decision from any court of law or administrative agency of this State demonstrating that the respondent(s) failed to enforce all laws, rules and regulations of the State Board of Education, and/or court orders pertaining to schools or that the respondent brought about changes through illegal or unethical procedures</a:t>
            </a:r>
          </a:p>
        </p:txBody>
      </p:sp>
      <p:sp>
        <p:nvSpPr>
          <p:cNvPr id="2" name="Rectangle 1"/>
          <p:cNvSpPr/>
          <p:nvPr/>
        </p:nvSpPr>
        <p:spPr>
          <a:xfrm>
            <a:off x="1752600" y="3214098"/>
            <a:ext cx="1255472" cy="1569660"/>
          </a:xfrm>
          <a:prstGeom prst="rect">
            <a:avLst/>
          </a:prstGeom>
          <a:noFill/>
          <a:ln>
            <a:noFill/>
          </a:ln>
        </p:spPr>
        <p:txBody>
          <a:bodyPr wrap="none" lIns="91440" tIns="45720" rIns="91440" bIns="45720">
            <a:spAutoFit/>
          </a:bodyPr>
          <a:lstStyle/>
          <a:p>
            <a:pPr algn="ctr"/>
            <a:r>
              <a:rPr lang="en-US" sz="9600" b="1" cap="none" spc="0">
                <a:ln w="22225">
                  <a:solidFill>
                    <a:srgbClr val="00B050"/>
                  </a:solidFill>
                  <a:prstDash val="solid"/>
                </a:ln>
                <a:solidFill>
                  <a:srgbClr val="A1C57D"/>
                </a:solidFill>
                <a:effectLst/>
                <a:latin typeface="Berlin Sans FB Demi" panose="020E0802020502020306" pitchFamily="34" charset="0"/>
              </a:rPr>
              <a:t>a.</a:t>
            </a:r>
          </a:p>
        </p:txBody>
      </p:sp>
      <p:sp>
        <p:nvSpPr>
          <p:cNvPr id="3" name="Rectangle 2"/>
          <p:cNvSpPr/>
          <p:nvPr/>
        </p:nvSpPr>
        <p:spPr>
          <a:xfrm>
            <a:off x="1371600" y="4624647"/>
            <a:ext cx="1439818" cy="400110"/>
          </a:xfrm>
          <a:prstGeom prst="rect">
            <a:avLst/>
          </a:prstGeom>
          <a:noFill/>
        </p:spPr>
        <p:txBody>
          <a:bodyPr wrap="none" lIns="91440" tIns="45720" rIns="91440" bIns="45720">
            <a:spAutoFit/>
          </a:bodyPr>
          <a:lstStyle/>
          <a:p>
            <a:pPr algn="ctr"/>
            <a:r>
              <a:rPr lang="en-US" sz="2000" b="1" u="sng" cap="none" spc="0">
                <a:ln w="22225">
                  <a:noFill/>
                  <a:prstDash val="solid"/>
                </a:ln>
                <a:solidFill>
                  <a:srgbClr val="00B050"/>
                </a:solidFill>
                <a:effectLst/>
              </a:rPr>
              <a:t>Standards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077218"/>
          </a:xfrm>
          <a:prstGeom prst="rect">
            <a:avLst/>
          </a:prstGeom>
          <a:noFill/>
        </p:spPr>
        <p:txBody>
          <a:bodyPr wrap="square" rtlCol="0">
            <a:spAutoFit/>
          </a:bodyPr>
          <a:lstStyle/>
          <a:p>
            <a:r>
              <a:rPr lang="en-US" sz="1600">
                <a:solidFill>
                  <a:srgbClr val="002060"/>
                </a:solidFill>
              </a:rPr>
              <a:t>A decision was willfully made contrary to the educational welfare of children, or deliberate action was taken to obstruct the programs and policies designed to meet the individual needs of all children, regardless of their ability, race, color, creed or social standing.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2" name="Rectangle 3"/>
          <p:cNvSpPr txBox="1">
            <a:spLocks noChangeArrowheads="1"/>
          </p:cNvSpPr>
          <p:nvPr/>
        </p:nvSpPr>
        <p:spPr bwMode="auto">
          <a:xfrm>
            <a:off x="1143000" y="1170084"/>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a:cs typeface="Times New Roman" pitchFamily="18" charset="0"/>
              </a:rPr>
              <a:t>	</a:t>
            </a:r>
            <a:r>
              <a:rPr lang="en-US" altLang="en-US" sz="2800" kern="0">
                <a:cs typeface="Times New Roman" pitchFamily="18" charset="0"/>
              </a:rPr>
              <a:t>I will make decisions in terms of the educational welfare of children and will seek to develop and maintain public schools that meet the individual needs of all children regardless of their ability, race, creed, sex, or social standing.</a:t>
            </a:r>
          </a:p>
        </p:txBody>
      </p:sp>
      <p:sp>
        <p:nvSpPr>
          <p:cNvPr id="13" name="Rectangle 12"/>
          <p:cNvSpPr/>
          <p:nvPr/>
        </p:nvSpPr>
        <p:spPr>
          <a:xfrm>
            <a:off x="1640128" y="2485008"/>
            <a:ext cx="1255472"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b</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33330066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815882"/>
          </a:xfrm>
          <a:prstGeom prst="rect">
            <a:avLst/>
          </a:prstGeom>
          <a:noFill/>
        </p:spPr>
        <p:txBody>
          <a:bodyPr wrap="square" rtlCol="0">
            <a:spAutoFit/>
          </a:bodyPr>
          <a:lstStyle/>
          <a:p>
            <a:r>
              <a:rPr lang="en-US" sz="1600">
                <a:solidFill>
                  <a:srgbClr val="002060"/>
                </a:solidFill>
              </a:rPr>
              <a:t>Board action was taken to effectuate policies and plans without consulting those affected by such policies and plans, or action was taken that was unrelated to the respondent's duty to: i. Develop the general rules and principles that guide the management of the school district or charter school; ii. Formulate the programs and methods to effectuate the goals of the school district or charter school; or iii. Ascertain the value or liability of a policy.</a:t>
            </a:r>
          </a:p>
          <a:p>
            <a:r>
              <a:rPr lang="en-US" sz="1600">
                <a:solidFill>
                  <a:srgbClr val="002060"/>
                </a:solidFill>
              </a:rPr>
              <a:t>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70084"/>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a:cs typeface="Times New Roman" pitchFamily="18" charset="0"/>
              </a:rPr>
              <a:t>	</a:t>
            </a:r>
            <a:r>
              <a:rPr lang="en-US" altLang="en-US" sz="2800" kern="0">
                <a:cs typeface="Times New Roman" pitchFamily="18" charset="0"/>
              </a:rPr>
              <a:t>I will confine my board action to policy making, planning, and appraisal, and I will help to frame policies and plans only after the board has consulted those who will be affected by them.</a:t>
            </a:r>
          </a:p>
        </p:txBody>
      </p:sp>
      <p:sp>
        <p:nvSpPr>
          <p:cNvPr id="11" name="Rectangle 10"/>
          <p:cNvSpPr/>
          <p:nvPr/>
        </p:nvSpPr>
        <p:spPr>
          <a:xfrm>
            <a:off x="1705998" y="2485008"/>
            <a:ext cx="1043876"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c</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24254478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077218"/>
          </a:xfrm>
          <a:prstGeom prst="rect">
            <a:avLst/>
          </a:prstGeom>
          <a:noFill/>
        </p:spPr>
        <p:txBody>
          <a:bodyPr wrap="square" rtlCol="0">
            <a:spAutoFit/>
          </a:bodyPr>
          <a:lstStyle/>
          <a:p>
            <a:r>
              <a:rPr lang="en-US" sz="1600">
                <a:solidFill>
                  <a:srgbClr val="002060"/>
                </a:solidFill>
              </a:rPr>
              <a:t>A direct order was given to school personnel or there was direct involvement in activities or functions that are the responsibility of school personnel or the day-to-day administration of the school district or charter school.</a:t>
            </a:r>
          </a:p>
          <a:p>
            <a:r>
              <a:rPr lang="en-US" sz="1600">
                <a:solidFill>
                  <a:srgbClr val="002060"/>
                </a:solidFill>
              </a:rPr>
              <a:t>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70084"/>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dirty="0">
                <a:cs typeface="Times New Roman" pitchFamily="18" charset="0"/>
              </a:rPr>
              <a:t>	</a:t>
            </a:r>
            <a:r>
              <a:rPr lang="en-US" altLang="en-US" sz="2800" dirty="0">
                <a:cs typeface="Times New Roman" pitchFamily="18" charset="0"/>
              </a:rPr>
              <a:t>I will carry out my responsibility, not to administer the schools, but, together with my fellow board members, to see that they are well run. </a:t>
            </a:r>
            <a:endParaRPr lang="en-US" altLang="en-US" sz="2800" kern="0" dirty="0">
              <a:cs typeface="Times New Roman" pitchFamily="18" charset="0"/>
            </a:endParaRPr>
          </a:p>
        </p:txBody>
      </p:sp>
      <p:sp>
        <p:nvSpPr>
          <p:cNvPr id="11" name="Rectangle 10"/>
          <p:cNvSpPr/>
          <p:nvPr/>
        </p:nvSpPr>
        <p:spPr>
          <a:xfrm>
            <a:off x="1599399" y="2485008"/>
            <a:ext cx="1257075"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d</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22586363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584775"/>
          </a:xfrm>
          <a:prstGeom prst="rect">
            <a:avLst/>
          </a:prstGeom>
          <a:noFill/>
        </p:spPr>
        <p:txBody>
          <a:bodyPr wrap="square" rtlCol="0">
            <a:spAutoFit/>
          </a:bodyPr>
          <a:lstStyle/>
          <a:p>
            <a:r>
              <a:rPr lang="en-US" sz="1600">
                <a:solidFill>
                  <a:srgbClr val="002060"/>
                </a:solidFill>
              </a:rPr>
              <a:t>Personal promises were made or action taken beyond the scope of his or her duties such that, by its nature, had the potential to compromise the Board.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70084"/>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dirty="0">
                <a:cs typeface="Times New Roman" pitchFamily="18" charset="0"/>
              </a:rPr>
              <a:t>	</a:t>
            </a:r>
            <a:r>
              <a:rPr lang="en-US" altLang="en-US" sz="2800" dirty="0">
                <a:cs typeface="Times New Roman" pitchFamily="18" charset="0"/>
              </a:rPr>
              <a:t>I will recognize that authority rests with the board of education and will make no personal promises nor take any private action that may compromise the board. </a:t>
            </a:r>
            <a:endParaRPr lang="en-US" altLang="en-US" sz="2800" kern="0" dirty="0">
              <a:cs typeface="Times New Roman" pitchFamily="18" charset="0"/>
            </a:endParaRPr>
          </a:p>
        </p:txBody>
      </p:sp>
      <p:sp>
        <p:nvSpPr>
          <p:cNvPr id="11" name="Rectangle 10"/>
          <p:cNvSpPr/>
          <p:nvPr/>
        </p:nvSpPr>
        <p:spPr>
          <a:xfrm>
            <a:off x="1653901" y="2485008"/>
            <a:ext cx="1148070"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e</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4746972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323439"/>
          </a:xfrm>
          <a:prstGeom prst="rect">
            <a:avLst/>
          </a:prstGeom>
          <a:noFill/>
        </p:spPr>
        <p:txBody>
          <a:bodyPr wrap="square" rtlCol="0">
            <a:spAutoFit/>
          </a:bodyPr>
          <a:lstStyle/>
          <a:p>
            <a:r>
              <a:rPr lang="en-US" sz="1600">
                <a:solidFill>
                  <a:srgbClr val="002060"/>
                </a:solidFill>
              </a:rPr>
              <a:t>Action was taken on behalf of, or at the request of, a special interest group or persons organized and voluntarily united in opinion and who adhere to a particular political party or cause; or the schools were used in order to acquire some benefit for the respondent(s), a member of his or her immediate family or a friend.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70084"/>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a:cs typeface="Times New Roman" pitchFamily="18" charset="0"/>
              </a:rPr>
              <a:t>	</a:t>
            </a:r>
            <a:r>
              <a:rPr lang="en-US" altLang="en-US" sz="2800">
                <a:cs typeface="Times New Roman" pitchFamily="18" charset="0"/>
              </a:rPr>
              <a:t>I will refuse to surrender my independent judgment to special interest or partisan political groups or to use the schools for personal gain or for the gain of friends.</a:t>
            </a:r>
            <a:endParaRPr lang="en-US" altLang="en-US" sz="2800" kern="0">
              <a:cs typeface="Times New Roman" pitchFamily="18" charset="0"/>
            </a:endParaRPr>
          </a:p>
        </p:txBody>
      </p:sp>
      <p:sp>
        <p:nvSpPr>
          <p:cNvPr id="11" name="Rectangle 10"/>
          <p:cNvSpPr/>
          <p:nvPr/>
        </p:nvSpPr>
        <p:spPr>
          <a:xfrm>
            <a:off x="1745271" y="2485008"/>
            <a:ext cx="965329"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f</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
        <p:nvSpPr>
          <p:cNvPr id="12" name="Rectangle 3"/>
          <p:cNvSpPr txBox="1">
            <a:spLocks noChangeArrowheads="1"/>
          </p:cNvSpPr>
          <p:nvPr/>
        </p:nvSpPr>
        <p:spPr bwMode="auto">
          <a:xfrm>
            <a:off x="1143000" y="1143000"/>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dirty="0">
                <a:cs typeface="Times New Roman" pitchFamily="18" charset="0"/>
              </a:rPr>
              <a:t>	</a:t>
            </a:r>
            <a:r>
              <a:rPr lang="en-US" altLang="en-US" sz="3000" dirty="0">
                <a:cs typeface="Times New Roman" pitchFamily="18" charset="0"/>
              </a:rPr>
              <a:t>I will refuse to surrender my independent judgment to special interest or partisan political groups or to use the schools for personal gain or for the gain of friends.</a:t>
            </a:r>
            <a:endParaRPr lang="en-US" altLang="en-US" sz="3000" kern="0" dirty="0">
              <a:cs typeface="Times New Roman" pitchFamily="18" charset="0"/>
            </a:endParaRPr>
          </a:p>
        </p:txBody>
      </p:sp>
      <p:sp>
        <p:nvSpPr>
          <p:cNvPr id="13" name="Rectangle 12"/>
          <p:cNvSpPr/>
          <p:nvPr/>
        </p:nvSpPr>
        <p:spPr>
          <a:xfrm>
            <a:off x="1745271" y="2457924"/>
            <a:ext cx="965329"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f</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17371598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569660"/>
          </a:xfrm>
          <a:prstGeom prst="rect">
            <a:avLst/>
          </a:prstGeom>
          <a:noFill/>
        </p:spPr>
        <p:txBody>
          <a:bodyPr wrap="square" rtlCol="0">
            <a:spAutoFit/>
          </a:bodyPr>
          <a:lstStyle/>
          <a:p>
            <a:r>
              <a:rPr lang="en-US" sz="1600">
                <a:solidFill>
                  <a:srgbClr val="002060"/>
                </a:solidFill>
              </a:rPr>
              <a:t>Took action to make public, reveal or disclose information that was not public under any laws, regulations or court orders of this State, or information that was otherwise confidential in accordance with board policies, procedures or practices. Inaccuracy of information and evidence that establishes that the inaccuracy was other than reasonable mistake or personal opinion or was not attributable to developing circumstances must be substantiated.</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743919" y="952500"/>
            <a:ext cx="8198603" cy="3349440"/>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None/>
              <a:defRPr/>
            </a:pPr>
            <a:r>
              <a:rPr lang="en-US" altLang="en-US" sz="2000" b="1" kern="0" dirty="0">
                <a:cs typeface="Times New Roman" pitchFamily="18" charset="0"/>
              </a:rPr>
              <a:t>	</a:t>
            </a:r>
            <a:r>
              <a:rPr lang="en-US" altLang="en-US" sz="2000" dirty="0">
                <a:cs typeface="Times New Roman" pitchFamily="18" charset="0"/>
              </a:rPr>
              <a:t>I will hold confidential all matters pertaining to the schools which, if disclosed, would needlessly injure individuals or the schools. In all other matters, I will provide accurate information and, in concert with my fellow board members, interpret to the staff the aspirations of the community for its school.</a:t>
            </a:r>
            <a:endParaRPr lang="en-US" altLang="en-US" sz="2000" kern="0" dirty="0">
              <a:cs typeface="Times New Roman" pitchFamily="18" charset="0"/>
            </a:endParaRPr>
          </a:p>
        </p:txBody>
      </p:sp>
      <p:sp>
        <p:nvSpPr>
          <p:cNvPr id="11" name="Rectangle 10"/>
          <p:cNvSpPr/>
          <p:nvPr/>
        </p:nvSpPr>
        <p:spPr>
          <a:xfrm>
            <a:off x="1611420" y="2485008"/>
            <a:ext cx="1233031"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g</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6402374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584775"/>
          </a:xfrm>
          <a:prstGeom prst="rect">
            <a:avLst/>
          </a:prstGeom>
          <a:noFill/>
        </p:spPr>
        <p:txBody>
          <a:bodyPr wrap="square" rtlCol="0">
            <a:spAutoFit/>
          </a:bodyPr>
          <a:lstStyle/>
          <a:p>
            <a:r>
              <a:rPr lang="en-US" sz="1600">
                <a:solidFill>
                  <a:srgbClr val="002060"/>
                </a:solidFill>
              </a:rPr>
              <a:t>A personnel matter was acted upon without a recommendation of the chief administrative officer.</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43000"/>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indent="-609600">
              <a:lnSpc>
                <a:spcPct val="90000"/>
              </a:lnSpc>
              <a:buFontTx/>
              <a:buNone/>
              <a:defRPr/>
            </a:pPr>
            <a:r>
              <a:rPr lang="en-US" altLang="en-US" sz="2400" b="1" kern="0">
                <a:cs typeface="Times New Roman" pitchFamily="18" charset="0"/>
              </a:rPr>
              <a:t>	</a:t>
            </a:r>
            <a:r>
              <a:rPr lang="en-US" altLang="en-US" sz="2800">
                <a:cs typeface="Times New Roman" pitchFamily="18" charset="0"/>
              </a:rPr>
              <a:t>I will vote to appoint the best qualified personnel available after consideration of the recommendation of the chief administrative officer.</a:t>
            </a:r>
            <a:endParaRPr lang="en-US" altLang="en-US" sz="2800" kern="0">
              <a:cs typeface="Times New Roman" pitchFamily="18" charset="0"/>
            </a:endParaRPr>
          </a:p>
        </p:txBody>
      </p:sp>
      <p:sp>
        <p:nvSpPr>
          <p:cNvPr id="11" name="Rectangle 10"/>
          <p:cNvSpPr/>
          <p:nvPr/>
        </p:nvSpPr>
        <p:spPr>
          <a:xfrm>
            <a:off x="1613825" y="2457924"/>
            <a:ext cx="1228221"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h</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35220728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9" name="Rounded Rectangle 18"/>
          <p:cNvSpPr/>
          <p:nvPr/>
        </p:nvSpPr>
        <p:spPr>
          <a:xfrm>
            <a:off x="917331" y="3941828"/>
            <a:ext cx="6702670" cy="2057400"/>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r>
              <a:rPr lang="en-US" sz="2400"/>
              <a:t>These board members and administrators must </a:t>
            </a:r>
            <a:r>
              <a:rPr lang="en-US" sz="2400" b="1">
                <a:solidFill>
                  <a:srgbClr val="990000"/>
                </a:solidFill>
              </a:rPr>
              <a:t>avoid conduct </a:t>
            </a:r>
            <a:r>
              <a:rPr lang="en-US" sz="2400"/>
              <a:t>which is in </a:t>
            </a:r>
            <a:r>
              <a:rPr lang="en-US" sz="2400" b="1">
                <a:solidFill>
                  <a:srgbClr val="990000"/>
                </a:solidFill>
              </a:rPr>
              <a:t>violation</a:t>
            </a:r>
            <a:r>
              <a:rPr lang="en-US" sz="2400">
                <a:solidFill>
                  <a:srgbClr val="990000"/>
                </a:solidFill>
              </a:rPr>
              <a:t> </a:t>
            </a:r>
            <a:r>
              <a:rPr lang="en-US" sz="2400" b="1">
                <a:solidFill>
                  <a:srgbClr val="990000"/>
                </a:solidFill>
              </a:rPr>
              <a:t>of their public trust </a:t>
            </a:r>
            <a:r>
              <a:rPr lang="en-US" sz="2400"/>
              <a:t>or which creates a </a:t>
            </a:r>
            <a:r>
              <a:rPr lang="en-US" sz="2400" b="1">
                <a:solidFill>
                  <a:srgbClr val="990000"/>
                </a:solidFill>
              </a:rPr>
              <a:t>justifiable impression </a:t>
            </a:r>
            <a:r>
              <a:rPr lang="en-US" sz="2400"/>
              <a:t>among the public that such trust is being violated.</a:t>
            </a:r>
          </a:p>
        </p:txBody>
      </p:sp>
      <p:sp>
        <p:nvSpPr>
          <p:cNvPr id="20" name="Rounded Rectangle 19"/>
          <p:cNvSpPr/>
          <p:nvPr/>
        </p:nvSpPr>
        <p:spPr>
          <a:xfrm>
            <a:off x="914400" y="1611868"/>
            <a:ext cx="6705602" cy="2045731"/>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lvl="0"/>
            <a:r>
              <a:rPr lang="en-US" sz="2400">
                <a:solidFill>
                  <a:schemeClr val="tx1"/>
                </a:solidFill>
              </a:rPr>
              <a:t>It is essential that the conduct of members of local boards of education and local administrators hold the</a:t>
            </a:r>
            <a:r>
              <a:rPr lang="en-US" sz="2400"/>
              <a:t> </a:t>
            </a:r>
            <a:r>
              <a:rPr lang="en-US" sz="2400" b="1">
                <a:solidFill>
                  <a:srgbClr val="990000"/>
                </a:solidFill>
              </a:rPr>
              <a:t>respect</a:t>
            </a:r>
            <a:r>
              <a:rPr lang="en-US" sz="2400"/>
              <a:t> </a:t>
            </a:r>
            <a:r>
              <a:rPr lang="en-US" sz="2400">
                <a:solidFill>
                  <a:schemeClr val="tx1"/>
                </a:solidFill>
              </a:rPr>
              <a:t>and</a:t>
            </a:r>
            <a:r>
              <a:rPr lang="en-US" sz="2400"/>
              <a:t> </a:t>
            </a:r>
            <a:r>
              <a:rPr lang="en-US" sz="2400" b="1">
                <a:solidFill>
                  <a:srgbClr val="990000"/>
                </a:solidFill>
              </a:rPr>
              <a:t>confidence</a:t>
            </a:r>
            <a:r>
              <a:rPr lang="en-US" sz="2400"/>
              <a:t> </a:t>
            </a:r>
            <a:r>
              <a:rPr lang="en-US" sz="2400">
                <a:solidFill>
                  <a:schemeClr val="tx1"/>
                </a:solidFill>
              </a:rPr>
              <a:t>of the people.  </a:t>
            </a:r>
          </a:p>
        </p:txBody>
      </p:sp>
      <p:sp>
        <p:nvSpPr>
          <p:cNvPr id="4098" name="Title 1"/>
          <p:cNvSpPr>
            <a:spLocks noGrp="1"/>
          </p:cNvSpPr>
          <p:nvPr>
            <p:ph type="title"/>
          </p:nvPr>
        </p:nvSpPr>
        <p:spPr>
          <a:xfrm>
            <a:off x="1066800" y="609600"/>
            <a:ext cx="7848600" cy="762000"/>
          </a:xfrm>
          <a:ln>
            <a:noFill/>
            <a:miter lim="800000"/>
            <a:headEnd/>
            <a:tailEnd/>
          </a:ln>
        </p:spPr>
        <p:txBody>
          <a:bodyPr/>
          <a:lstStyle/>
          <a:p>
            <a:r>
              <a:rPr lang="en-US" altLang="en-US" sz="4000"/>
              <a:t>School Ethics Act</a:t>
            </a:r>
            <a:r>
              <a:rPr lang="en-US" altLang="en-US"/>
              <a:t> </a:t>
            </a:r>
            <a:br>
              <a:rPr lang="en-US" altLang="en-US"/>
            </a:br>
            <a:r>
              <a:rPr lang="en-US" altLang="en-US" sz="2400"/>
              <a:t>N.J.S.A. 18A 12-23.1 </a:t>
            </a:r>
            <a:r>
              <a:rPr lang="en-US" altLang="en-US" sz="2800"/>
              <a:t>(</a:t>
            </a:r>
            <a:r>
              <a:rPr lang="en-US" altLang="en-US" sz="2400"/>
              <a:t>effective April 1992)</a:t>
            </a:r>
            <a:br>
              <a:rPr lang="en-US" altLang="en-US" sz="2400"/>
            </a:br>
            <a:endParaRPr lang="en-US" altLang="en-US" sz="2400"/>
          </a:p>
        </p:txBody>
      </p:sp>
      <p:sp>
        <p:nvSpPr>
          <p:cNvPr id="4100" name="Footer Placeholder 3"/>
          <p:cNvSpPr>
            <a:spLocks noGrp="1"/>
          </p:cNvSpPr>
          <p:nvPr>
            <p:ph type="ftr" sz="quarter" idx="4294967295"/>
          </p:nvPr>
        </p:nvSpPr>
        <p:spPr bwMode="auto">
          <a:xfrm>
            <a:off x="3048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pic>
        <p:nvPicPr>
          <p:cNvPr id="5" name="Picture 4"/>
          <p:cNvPicPr>
            <a:picLocks noChangeAspect="1"/>
          </p:cNvPicPr>
          <p:nvPr/>
        </p:nvPicPr>
        <p:blipFill rotWithShape="1">
          <a:blip r:embed="rId2">
            <a:clrChange>
              <a:clrFrom>
                <a:srgbClr val="F8F8F8"/>
              </a:clrFrom>
              <a:clrTo>
                <a:srgbClr val="F8F8F8">
                  <a:alpha val="0"/>
                </a:srgbClr>
              </a:clrTo>
            </a:clrChange>
          </a:blip>
          <a:srcRect l="3441" r="2094" b="1070"/>
          <a:stretch/>
        </p:blipFill>
        <p:spPr>
          <a:xfrm>
            <a:off x="4876800" y="7037943"/>
            <a:ext cx="1488679" cy="1301577"/>
          </a:xfrm>
          <a:prstGeom prst="rect">
            <a:avLst/>
          </a:prstGeom>
        </p:spPr>
      </p:pic>
      <p:grpSp>
        <p:nvGrpSpPr>
          <p:cNvPr id="22" name="Group 21"/>
          <p:cNvGrpSpPr/>
          <p:nvPr/>
        </p:nvGrpSpPr>
        <p:grpSpPr>
          <a:xfrm>
            <a:off x="6781800" y="2667000"/>
            <a:ext cx="2000219" cy="2001843"/>
            <a:chOff x="6282073" y="2350786"/>
            <a:chExt cx="2000219" cy="2001843"/>
          </a:xfrm>
        </p:grpSpPr>
        <p:sp>
          <p:nvSpPr>
            <p:cNvPr id="24" name="Oval 23"/>
            <p:cNvSpPr/>
            <p:nvPr/>
          </p:nvSpPr>
          <p:spPr>
            <a:xfrm>
              <a:off x="6282073" y="2350786"/>
              <a:ext cx="19812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a:off x="6282073" y="2470766"/>
              <a:ext cx="2000219" cy="1881863"/>
            </a:xfrm>
            <a:prstGeom prst="rect">
              <a:avLst/>
            </a:prstGeom>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830997"/>
          </a:xfrm>
          <a:prstGeom prst="rect">
            <a:avLst/>
          </a:prstGeom>
          <a:noFill/>
        </p:spPr>
        <p:txBody>
          <a:bodyPr wrap="square" rtlCol="0">
            <a:spAutoFit/>
          </a:bodyPr>
          <a:lstStyle/>
          <a:p>
            <a:r>
              <a:rPr lang="en-US" sz="1600">
                <a:solidFill>
                  <a:srgbClr val="002060"/>
                </a:solidFill>
              </a:rPr>
              <a:t>Deliberate action was taken which resulted in undermining, opposing, compromising or harming school personnel in the proper performance of  their duties.</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43000"/>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a:buFontTx/>
              <a:buNone/>
              <a:defRPr/>
            </a:pPr>
            <a:r>
              <a:rPr lang="en-US" altLang="en-US" sz="2400" b="1" kern="0" dirty="0">
                <a:cs typeface="Times New Roman" pitchFamily="18" charset="0"/>
              </a:rPr>
              <a:t>	</a:t>
            </a:r>
            <a:r>
              <a:rPr lang="en-US" altLang="en-US" dirty="0">
                <a:ea typeface="Arial Unicode MS" pitchFamily="34" charset="-128"/>
                <a:cs typeface="Arial Unicode MS" pitchFamily="34" charset="-128"/>
              </a:rPr>
              <a:t>I will support and protect school personnel in proper performance of their duties.</a:t>
            </a:r>
          </a:p>
        </p:txBody>
      </p:sp>
      <p:sp>
        <p:nvSpPr>
          <p:cNvPr id="11" name="Rectangle 10"/>
          <p:cNvSpPr/>
          <p:nvPr/>
        </p:nvSpPr>
        <p:spPr>
          <a:xfrm>
            <a:off x="1793361" y="2457924"/>
            <a:ext cx="869148"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i</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17568819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52400"/>
            <a:ext cx="7315200" cy="800100"/>
          </a:xfrm>
          <a:ln>
            <a:noFill/>
            <a:miter lim="800000"/>
            <a:headEnd/>
            <a:tailEnd/>
          </a:ln>
        </p:spPr>
        <p:txBody>
          <a:bodyPr/>
          <a:lstStyle/>
          <a:p>
            <a:r>
              <a:rPr lang="en-US" altLang="en-US"/>
              <a:t>Code of Ethics </a:t>
            </a:r>
            <a:r>
              <a:rPr lang="en-US" altLang="en-US" sz="2000"/>
              <a:t>(continued)</a:t>
            </a:r>
            <a:endParaRPr lang="en-US" altLang="en-US" sz="2400"/>
          </a:p>
        </p:txBody>
      </p:sp>
      <p:sp>
        <p:nvSpPr>
          <p:cNvPr id="7" name="TextBox 6"/>
          <p:cNvSpPr txBox="1"/>
          <p:nvPr/>
        </p:nvSpPr>
        <p:spPr>
          <a:xfrm>
            <a:off x="1266305" y="4620161"/>
            <a:ext cx="7208521" cy="1077218"/>
          </a:xfrm>
          <a:prstGeom prst="rect">
            <a:avLst/>
          </a:prstGeom>
          <a:noFill/>
        </p:spPr>
        <p:txBody>
          <a:bodyPr wrap="square" rtlCol="0">
            <a:spAutoFit/>
          </a:bodyPr>
          <a:lstStyle/>
          <a:p>
            <a:r>
              <a:rPr lang="en-US" sz="1600">
                <a:solidFill>
                  <a:srgbClr val="002060"/>
                </a:solidFill>
              </a:rPr>
              <a:t>Acted on or attempted to resolve a complaint, or conducted an investigation or inquiry related to a complaint: i. Prior to referral to the chief administrative officer; or ii. At a time or place other than a public meeting and prior to the failure of an administrative solution. </a:t>
            </a:r>
          </a:p>
        </p:txBody>
      </p:sp>
      <p:sp>
        <p:nvSpPr>
          <p:cNvPr id="9" name="Rectangle 8"/>
          <p:cNvSpPr/>
          <p:nvPr/>
        </p:nvSpPr>
        <p:spPr>
          <a:xfrm>
            <a:off x="1257993" y="4301940"/>
            <a:ext cx="1439818" cy="400110"/>
          </a:xfrm>
          <a:prstGeom prst="rect">
            <a:avLst/>
          </a:prstGeom>
          <a:noFill/>
        </p:spPr>
        <p:txBody>
          <a:bodyPr wrap="none" lIns="91440" tIns="45720" rIns="91440" bIns="45720">
            <a:spAutoFit/>
          </a:bodyPr>
          <a:lstStyle/>
          <a:p>
            <a:pPr algn="ctr"/>
            <a:r>
              <a:rPr lang="en-US" sz="2000" b="1" u="sng">
                <a:ln w="22225">
                  <a:noFill/>
                  <a:prstDash val="solid"/>
                </a:ln>
                <a:solidFill>
                  <a:srgbClr val="00B050"/>
                </a:solidFill>
              </a:rPr>
              <a:t>Standards</a:t>
            </a:r>
          </a:p>
        </p:txBody>
      </p:sp>
      <p:sp>
        <p:nvSpPr>
          <p:cNvPr id="10" name="Rectangle 3"/>
          <p:cNvSpPr txBox="1">
            <a:spLocks noChangeArrowheads="1"/>
          </p:cNvSpPr>
          <p:nvPr/>
        </p:nvSpPr>
        <p:spPr bwMode="auto">
          <a:xfrm>
            <a:off x="1143000" y="1143000"/>
            <a:ext cx="7208520" cy="2884584"/>
          </a:xfrm>
          <a:prstGeom prst="flowChartInputOutput">
            <a:avLst/>
          </a:prstGeom>
          <a:solidFill>
            <a:srgbClr val="E9F2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normAutofit fontScale="925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a:buFontTx/>
              <a:buNone/>
              <a:defRPr/>
            </a:pPr>
            <a:r>
              <a:rPr lang="en-US" altLang="en-US" sz="2400" b="1" kern="0">
                <a:cs typeface="Times New Roman" pitchFamily="18" charset="0"/>
              </a:rPr>
              <a:t>	</a:t>
            </a:r>
            <a:r>
              <a:rPr lang="en-US" altLang="en-US" sz="2800">
                <a:ea typeface="Arial Unicode MS" pitchFamily="34" charset="-128"/>
                <a:cs typeface="Arial Unicode MS" pitchFamily="34" charset="-128"/>
              </a:rPr>
              <a:t>I will refer all complaints to the chief administrative officer and will act on the complaints at public meetings only after failure of an administrative solution. </a:t>
            </a:r>
          </a:p>
        </p:txBody>
      </p:sp>
      <p:sp>
        <p:nvSpPr>
          <p:cNvPr id="11" name="Rectangle 10"/>
          <p:cNvSpPr/>
          <p:nvPr/>
        </p:nvSpPr>
        <p:spPr>
          <a:xfrm>
            <a:off x="1791758" y="2457924"/>
            <a:ext cx="872355" cy="1569660"/>
          </a:xfrm>
          <a:prstGeom prst="rect">
            <a:avLst/>
          </a:prstGeom>
          <a:noFill/>
          <a:ln>
            <a:noFill/>
          </a:ln>
        </p:spPr>
        <p:txBody>
          <a:bodyPr wrap="none" lIns="91440" tIns="45720" rIns="91440" bIns="45720">
            <a:spAutoFit/>
          </a:bodyPr>
          <a:lstStyle/>
          <a:p>
            <a:pPr algn="ctr"/>
            <a:r>
              <a:rPr lang="en-US" sz="9600" b="1">
                <a:ln w="22225">
                  <a:solidFill>
                    <a:srgbClr val="00B050"/>
                  </a:solidFill>
                  <a:prstDash val="solid"/>
                </a:ln>
                <a:solidFill>
                  <a:srgbClr val="A1C57D"/>
                </a:solidFill>
                <a:latin typeface="Berlin Sans FB Demi" panose="020E0802020502020306" pitchFamily="34" charset="0"/>
              </a:rPr>
              <a:t>j</a:t>
            </a:r>
            <a:r>
              <a:rPr lang="en-US" sz="9600" b="1" cap="none" spc="0">
                <a:ln w="22225">
                  <a:solidFill>
                    <a:srgbClr val="00B050"/>
                  </a:solidFill>
                  <a:prstDash val="solid"/>
                </a:ln>
                <a:solidFill>
                  <a:srgbClr val="A1C57D"/>
                </a:solidFill>
                <a:effectLst/>
                <a:latin typeface="Berlin Sans FB Demi" panose="020E0802020502020306" pitchFamily="34" charset="0"/>
              </a:rPr>
              <a:t>.</a:t>
            </a:r>
          </a:p>
        </p:txBody>
      </p:sp>
    </p:spTree>
    <p:extLst>
      <p:ext uri="{BB962C8B-B14F-4D97-AF65-F5344CB8AC3E}">
        <p14:creationId xmlns:p14="http://schemas.microsoft.com/office/powerpoint/2010/main" val="25102318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01000" cy="647700"/>
          </a:xfrm>
        </p:spPr>
        <p:txBody>
          <a:bodyPr/>
          <a:lstStyle/>
          <a:p>
            <a:r>
              <a:rPr lang="en-US"/>
              <a:t>2021 SEC/Commissioner Decisions</a:t>
            </a:r>
          </a:p>
        </p:txBody>
      </p:sp>
      <p:sp>
        <p:nvSpPr>
          <p:cNvPr id="3" name="Content Placeholder 2"/>
          <p:cNvSpPr>
            <a:spLocks noGrp="1"/>
          </p:cNvSpPr>
          <p:nvPr>
            <p:ph idx="1"/>
          </p:nvPr>
        </p:nvSpPr>
        <p:spPr>
          <a:xfrm>
            <a:off x="804949" y="990600"/>
            <a:ext cx="7805651" cy="5334000"/>
          </a:xfrm>
        </p:spPr>
        <p:txBody>
          <a:bodyPr>
            <a:normAutofit fontScale="70000" lnSpcReduction="20000"/>
          </a:bodyPr>
          <a:lstStyle/>
          <a:p>
            <a:pPr marL="0" marR="0" indent="0">
              <a:spcBef>
                <a:spcPts val="0"/>
              </a:spcBef>
              <a:spcAft>
                <a:spcPts val="0"/>
              </a:spcAft>
              <a:buNone/>
            </a:pPr>
            <a:r>
              <a:rPr lang="en-US" sz="3100" dirty="0">
                <a:latin typeface="+mj-lt"/>
              </a:rPr>
              <a:t>A board member at a public meeting threatened a coach’s job and had done so in the previous year as well. </a:t>
            </a:r>
            <a:r>
              <a:rPr lang="en-US" sz="3100" dirty="0">
                <a:solidFill>
                  <a:srgbClr val="C00000"/>
                </a:solidFill>
                <a:effectLst/>
                <a:latin typeface="+mj-lt"/>
                <a:ea typeface="Calibri" panose="020F0502020204030204" pitchFamily="34" charset="0"/>
              </a:rPr>
              <a:t> </a:t>
            </a:r>
            <a:endParaRPr lang="en-US" sz="3100" dirty="0">
              <a:effectLst/>
              <a:latin typeface="+mj-lt"/>
              <a:ea typeface="Calibri" panose="020F0502020204030204" pitchFamily="34" charset="0"/>
            </a:endParaRPr>
          </a:p>
          <a:p>
            <a:pPr marL="0" indent="0">
              <a:buNone/>
            </a:pPr>
            <a:r>
              <a:rPr lang="en-US" sz="2300" dirty="0">
                <a:solidFill>
                  <a:srgbClr val="FF0000"/>
                </a:solidFill>
                <a:effectLst/>
                <a:latin typeface="+mj-lt"/>
                <a:ea typeface="Calibri" panose="020F0502020204030204" pitchFamily="34" charset="0"/>
              </a:rPr>
              <a:t> </a:t>
            </a:r>
          </a:p>
          <a:p>
            <a:pPr marL="0" indent="0">
              <a:buNone/>
            </a:pPr>
            <a:endParaRPr lang="en-US" sz="2300" b="1" dirty="0">
              <a:solidFill>
                <a:srgbClr val="FF0000"/>
              </a:solidFill>
              <a:effectLst/>
              <a:latin typeface="+mj-lt"/>
              <a:ea typeface="Calibri" panose="020F0502020204030204" pitchFamily="34" charset="0"/>
            </a:endParaRPr>
          </a:p>
          <a:p>
            <a:pPr marL="0" marR="0" indent="0">
              <a:spcBef>
                <a:spcPts val="0"/>
              </a:spcBef>
              <a:spcAft>
                <a:spcPts val="0"/>
              </a:spcAft>
              <a:buNone/>
            </a:pPr>
            <a:r>
              <a:rPr lang="en-US" sz="1800" dirty="0">
                <a:solidFill>
                  <a:srgbClr val="C00000"/>
                </a:solidFill>
                <a:effectLst/>
                <a:latin typeface="+mj-lt"/>
                <a:ea typeface="Calibri" panose="020F0502020204030204" pitchFamily="34" charset="0"/>
              </a:rPr>
              <a:t> </a:t>
            </a:r>
            <a:endParaRPr lang="en-US" sz="2800" dirty="0">
              <a:latin typeface="+mj-lt"/>
            </a:endParaRPr>
          </a:p>
          <a:p>
            <a:pPr marL="0" indent="0">
              <a:buNone/>
            </a:pPr>
            <a:endParaRPr lang="en-US" sz="3100" dirty="0">
              <a:latin typeface="+mj-lt"/>
            </a:endParaRPr>
          </a:p>
          <a:p>
            <a:pPr marL="0" indent="0">
              <a:buNone/>
            </a:pPr>
            <a:r>
              <a:rPr lang="en-US" sz="3100" dirty="0">
                <a:latin typeface="+mj-lt"/>
              </a:rPr>
              <a:t>A board member voted to approve the superintendent’s merit goals. The member’s daughter was a tenured teacher in the district at the time the member participated in the vote. </a:t>
            </a:r>
          </a:p>
          <a:p>
            <a:pPr marL="0" indent="0">
              <a:buNone/>
            </a:pPr>
            <a:r>
              <a:rPr lang="en-US" sz="2300" dirty="0">
                <a:solidFill>
                  <a:srgbClr val="FF0000"/>
                </a:solidFill>
                <a:latin typeface="+mj-lt"/>
              </a:rPr>
              <a:t> </a:t>
            </a:r>
            <a:endParaRPr lang="en-US" sz="2300" b="1" dirty="0">
              <a:latin typeface="+mj-lt"/>
            </a:endParaRPr>
          </a:p>
          <a:p>
            <a:endParaRPr lang="en-US" sz="2800" dirty="0">
              <a:latin typeface="+mj-lt"/>
            </a:endParaRPr>
          </a:p>
          <a:p>
            <a:endParaRPr lang="en-US" sz="2800" dirty="0">
              <a:latin typeface="+mj-lt"/>
            </a:endParaRPr>
          </a:p>
          <a:p>
            <a:pPr marL="0" indent="0">
              <a:buNone/>
            </a:pPr>
            <a:endParaRPr lang="en-US" sz="3100" dirty="0">
              <a:latin typeface="+mj-lt"/>
            </a:endParaRPr>
          </a:p>
          <a:p>
            <a:pPr marL="0" indent="0">
              <a:buNone/>
            </a:pPr>
            <a:r>
              <a:rPr lang="en-US" sz="3100" dirty="0">
                <a:latin typeface="+mj-lt"/>
              </a:rPr>
              <a:t>A board member voted to approve the use of district facilities to an organization from which he derived income.</a:t>
            </a:r>
          </a:p>
        </p:txBody>
      </p:sp>
    </p:spTree>
    <p:extLst>
      <p:ext uri="{BB962C8B-B14F-4D97-AF65-F5344CB8AC3E}">
        <p14:creationId xmlns:p14="http://schemas.microsoft.com/office/powerpoint/2010/main" val="41315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D21-BB8C-4306-80F2-EECD83EC2E90}"/>
              </a:ext>
            </a:extLst>
          </p:cNvPr>
          <p:cNvSpPr>
            <a:spLocks noGrp="1"/>
          </p:cNvSpPr>
          <p:nvPr>
            <p:ph type="title"/>
          </p:nvPr>
        </p:nvSpPr>
        <p:spPr>
          <a:xfrm>
            <a:off x="762000" y="152400"/>
            <a:ext cx="8229600" cy="647700"/>
          </a:xfrm>
        </p:spPr>
        <p:txBody>
          <a:bodyPr/>
          <a:lstStyle/>
          <a:p>
            <a:r>
              <a:rPr lang="en-US"/>
              <a:t>2021 SEC/Commissioner Decisions</a:t>
            </a:r>
          </a:p>
        </p:txBody>
      </p:sp>
      <p:sp>
        <p:nvSpPr>
          <p:cNvPr id="3" name="Content Placeholder 2">
            <a:extLst>
              <a:ext uri="{FF2B5EF4-FFF2-40B4-BE49-F238E27FC236}">
                <a16:creationId xmlns:a16="http://schemas.microsoft.com/office/drawing/2014/main" id="{B64200EE-1727-4C0E-AD3E-634227D5A006}"/>
              </a:ext>
            </a:extLst>
          </p:cNvPr>
          <p:cNvSpPr>
            <a:spLocks noGrp="1"/>
          </p:cNvSpPr>
          <p:nvPr>
            <p:ph idx="1"/>
          </p:nvPr>
        </p:nvSpPr>
        <p:spPr>
          <a:xfrm>
            <a:off x="838200" y="1219200"/>
            <a:ext cx="7696200" cy="4906963"/>
          </a:xfrm>
        </p:spPr>
        <p:txBody>
          <a:bodyPr>
            <a:noAutofit/>
          </a:bodyPr>
          <a:lstStyle/>
          <a:p>
            <a:pPr marL="0" indent="0">
              <a:buNone/>
            </a:pPr>
            <a:r>
              <a:rPr lang="en-US" altLang="en-US" sz="2200" dirty="0">
                <a:latin typeface="+mj-lt"/>
              </a:rPr>
              <a:t>A board member distributed paper flyers urging voters to vote for a particular political party, indicating that complainant was leader of a “radical” group who was going to take over town government; board member used title as a board member and had no disclaimer.</a:t>
            </a:r>
          </a:p>
          <a:p>
            <a:pPr marL="0" indent="0">
              <a:buNone/>
            </a:pPr>
            <a:r>
              <a:rPr lang="en-US" altLang="en-US" sz="1600" dirty="0">
                <a:latin typeface="+mj-lt"/>
              </a:rPr>
              <a:t> </a:t>
            </a:r>
          </a:p>
        </p:txBody>
      </p:sp>
    </p:spTree>
    <p:extLst>
      <p:ext uri="{BB962C8B-B14F-4D97-AF65-F5344CB8AC3E}">
        <p14:creationId xmlns:p14="http://schemas.microsoft.com/office/powerpoint/2010/main" val="997742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9E2-EB2D-46D0-8BC0-4D1F9C4F2FAF}"/>
              </a:ext>
            </a:extLst>
          </p:cNvPr>
          <p:cNvSpPr>
            <a:spLocks noGrp="1"/>
          </p:cNvSpPr>
          <p:nvPr>
            <p:ph type="title"/>
          </p:nvPr>
        </p:nvSpPr>
        <p:spPr/>
        <p:txBody>
          <a:bodyPr/>
          <a:lstStyle/>
          <a:p>
            <a:r>
              <a:rPr lang="en-US"/>
              <a:t>2021 SEC Commission Decisions</a:t>
            </a:r>
          </a:p>
        </p:txBody>
      </p:sp>
      <p:sp>
        <p:nvSpPr>
          <p:cNvPr id="3" name="Content Placeholder 2">
            <a:extLst>
              <a:ext uri="{FF2B5EF4-FFF2-40B4-BE49-F238E27FC236}">
                <a16:creationId xmlns:a16="http://schemas.microsoft.com/office/drawing/2014/main" id="{073DF745-B40C-4C5D-87A9-E06DD5CB7E9D}"/>
              </a:ext>
            </a:extLst>
          </p:cNvPr>
          <p:cNvSpPr>
            <a:spLocks noGrp="1"/>
          </p:cNvSpPr>
          <p:nvPr>
            <p:ph idx="1"/>
          </p:nvPr>
        </p:nvSpPr>
        <p:spPr>
          <a:xfrm>
            <a:off x="762000" y="1295400"/>
            <a:ext cx="7924800" cy="4830763"/>
          </a:xfrm>
        </p:spPr>
        <p:txBody>
          <a:bodyPr>
            <a:noAutofit/>
          </a:bodyPr>
          <a:lstStyle/>
          <a:p>
            <a:pPr marL="0" indent="0">
              <a:buNone/>
            </a:pPr>
            <a:r>
              <a:rPr lang="en-US" sz="2200" dirty="0"/>
              <a:t>A board member wrote an op-ed endorsing a candidate for the board of education and included a disclaimer. The op-ed included multiple references to his position on the board of education and a discussion and comments on board matters.</a:t>
            </a:r>
          </a:p>
          <a:p>
            <a:pPr marL="0" indent="0">
              <a:buNone/>
            </a:pPr>
            <a:r>
              <a:rPr lang="en-US" sz="1600" dirty="0">
                <a:solidFill>
                  <a:srgbClr val="FF0000"/>
                </a:solidFill>
              </a:rPr>
              <a:t> </a:t>
            </a:r>
          </a:p>
          <a:p>
            <a:pPr marL="0" indent="0">
              <a:buNone/>
            </a:pPr>
            <a:endParaRPr lang="en-US" sz="1600" b="1" dirty="0"/>
          </a:p>
          <a:p>
            <a:pPr marL="0" indent="0">
              <a:buNone/>
            </a:pPr>
            <a:endParaRPr lang="en-US" sz="2200" dirty="0">
              <a:latin typeface="+mj-lt"/>
            </a:endParaRPr>
          </a:p>
          <a:p>
            <a:pPr marL="0" indent="0">
              <a:buNone/>
            </a:pPr>
            <a:r>
              <a:rPr lang="en-US" sz="2200" dirty="0">
                <a:latin typeface="+mj-lt"/>
              </a:rPr>
              <a:t>A board member on his personal Facebook page made anti-Muslim, racist, incendiary and offensive comments.</a:t>
            </a:r>
          </a:p>
        </p:txBody>
      </p:sp>
    </p:spTree>
    <p:extLst>
      <p:ext uri="{BB962C8B-B14F-4D97-AF65-F5344CB8AC3E}">
        <p14:creationId xmlns:p14="http://schemas.microsoft.com/office/powerpoint/2010/main" val="396758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03562B6-DD75-4254-BE04-D63D0849C31B}"/>
              </a:ext>
            </a:extLst>
          </p:cNvPr>
          <p:cNvSpPr>
            <a:spLocks noGrp="1" noChangeArrowheads="1"/>
          </p:cNvSpPr>
          <p:nvPr>
            <p:ph type="title"/>
          </p:nvPr>
        </p:nvSpPr>
        <p:spPr>
          <a:xfrm>
            <a:off x="894844" y="838200"/>
            <a:ext cx="7696200" cy="647700"/>
          </a:xfrm>
        </p:spPr>
        <p:txBody>
          <a:bodyPr/>
          <a:lstStyle/>
          <a:p>
            <a:r>
              <a:rPr lang="en-US" altLang="en-US" sz="2400">
                <a:solidFill>
                  <a:schemeClr val="tx1"/>
                </a:solidFill>
              </a:rPr>
              <a:t>SEC Recommended Disclaimer </a:t>
            </a:r>
          </a:p>
        </p:txBody>
      </p:sp>
      <p:sp>
        <p:nvSpPr>
          <p:cNvPr id="34819" name="Content Placeholder 2">
            <a:extLst>
              <a:ext uri="{FF2B5EF4-FFF2-40B4-BE49-F238E27FC236}">
                <a16:creationId xmlns:a16="http://schemas.microsoft.com/office/drawing/2014/main" id="{FFC670DD-4491-488A-AA4C-E903C61A95DF}"/>
              </a:ext>
            </a:extLst>
          </p:cNvPr>
          <p:cNvSpPr>
            <a:spLocks noGrp="1"/>
          </p:cNvSpPr>
          <p:nvPr>
            <p:ph idx="1"/>
          </p:nvPr>
        </p:nvSpPr>
        <p:spPr>
          <a:xfrm>
            <a:off x="457200" y="1485900"/>
            <a:ext cx="8229600" cy="4640263"/>
          </a:xfrm>
        </p:spPr>
        <p:txBody>
          <a:bodyPr>
            <a:normAutofit/>
          </a:bodyPr>
          <a:lstStyle/>
          <a:p>
            <a:pPr marL="457200" lvl="1" indent="0">
              <a:buNone/>
            </a:pPr>
            <a:r>
              <a:rPr lang="en-US" altLang="en-US" sz="2400" i="1"/>
              <a:t>“The following statements are made in my capacity as a private citizen, and not in my capacity as a board member. These statements are also not representative of the board or its individual members, and solely represent my own personal opinions.”</a:t>
            </a:r>
          </a:p>
          <a:p>
            <a:pPr marL="457200" lvl="1" indent="0">
              <a:buNone/>
            </a:pPr>
            <a:endParaRPr lang="en-US" altLang="en-US" sz="2400" b="1"/>
          </a:p>
          <a:p>
            <a:r>
              <a:rPr lang="en-US" altLang="en-US" sz="2400" b="1"/>
              <a:t>SEC noted that even if an appropriate disclaimer is used, the substance of a post/statement can, nevertheless, render the disclaimer meaningless…. It is the substance of the writing, and not the disclaimer itself, that will dictate whether the school official has rendered a disclaimer meaningless. </a:t>
            </a:r>
          </a:p>
        </p:txBody>
      </p:sp>
      <p:sp>
        <p:nvSpPr>
          <p:cNvPr id="5" name="Title 1"/>
          <p:cNvSpPr txBox="1">
            <a:spLocks/>
          </p:cNvSpPr>
          <p:nvPr/>
        </p:nvSpPr>
        <p:spPr bwMode="auto">
          <a:xfrm>
            <a:off x="897775" y="381000"/>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993333"/>
                </a:solidFill>
                <a:latin typeface="+mj-lt"/>
                <a:ea typeface="MS PGothic" pitchFamily="34" charset="-128"/>
                <a:cs typeface="ＭＳ Ｐゴシック" charset="0"/>
              </a:defRPr>
            </a:lvl1pPr>
            <a:lvl2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rgbClr val="993333"/>
                </a:solidFill>
                <a:latin typeface="Arial" charset="0"/>
                <a:ea typeface="ＭＳ Ｐゴシック" charset="0"/>
              </a:defRPr>
            </a:lvl6pPr>
            <a:lvl7pPr marL="914400" algn="ctr" rtl="0" fontAlgn="base">
              <a:spcBef>
                <a:spcPct val="0"/>
              </a:spcBef>
              <a:spcAft>
                <a:spcPct val="0"/>
              </a:spcAft>
              <a:defRPr sz="3600" b="1">
                <a:solidFill>
                  <a:srgbClr val="993333"/>
                </a:solidFill>
                <a:latin typeface="Arial" charset="0"/>
                <a:ea typeface="ＭＳ Ｐゴシック" charset="0"/>
              </a:defRPr>
            </a:lvl7pPr>
            <a:lvl8pPr marL="1371600" algn="ctr" rtl="0" fontAlgn="base">
              <a:spcBef>
                <a:spcPct val="0"/>
              </a:spcBef>
              <a:spcAft>
                <a:spcPct val="0"/>
              </a:spcAft>
              <a:defRPr sz="3600" b="1">
                <a:solidFill>
                  <a:srgbClr val="993333"/>
                </a:solidFill>
                <a:latin typeface="Arial" charset="0"/>
                <a:ea typeface="ＭＳ Ｐゴシック" charset="0"/>
              </a:defRPr>
            </a:lvl8pPr>
            <a:lvl9pPr marL="1828800" algn="ctr" rtl="0" fontAlgn="base">
              <a:spcBef>
                <a:spcPct val="0"/>
              </a:spcBef>
              <a:spcAft>
                <a:spcPct val="0"/>
              </a:spcAft>
              <a:defRPr sz="3600" b="1">
                <a:solidFill>
                  <a:srgbClr val="993333"/>
                </a:solidFill>
                <a:latin typeface="Arial" charset="0"/>
                <a:ea typeface="ＭＳ Ｐゴシック" charset="0"/>
              </a:defRPr>
            </a:lvl9pPr>
          </a:lstStyle>
          <a:p>
            <a:r>
              <a:rPr lang="en-US" kern="0"/>
              <a:t>Social Media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B6094C-C749-411A-B6AC-EA8C0879B98D}"/>
              </a:ext>
            </a:extLst>
          </p:cNvPr>
          <p:cNvSpPr>
            <a:spLocks noGrp="1" noChangeArrowheads="1"/>
          </p:cNvSpPr>
          <p:nvPr>
            <p:ph type="title"/>
          </p:nvPr>
        </p:nvSpPr>
        <p:spPr>
          <a:xfrm>
            <a:off x="970085" y="1143000"/>
            <a:ext cx="7696200" cy="647700"/>
          </a:xfrm>
        </p:spPr>
        <p:txBody>
          <a:bodyPr/>
          <a:lstStyle/>
          <a:p>
            <a:pPr eaLnBrk="1" hangingPunct="1">
              <a:defRPr/>
            </a:pPr>
            <a:r>
              <a:rPr lang="en-US" altLang="en-US" sz="3000" dirty="0">
                <a:solidFill>
                  <a:schemeClr val="tx1"/>
                </a:solidFill>
                <a:ea typeface="+mj-ea"/>
              </a:rPr>
              <a:t>Saini v. </a:t>
            </a:r>
            <a:r>
              <a:rPr lang="en-US" altLang="en-US" sz="3000" dirty="0" err="1">
                <a:solidFill>
                  <a:schemeClr val="tx1"/>
                </a:solidFill>
                <a:ea typeface="+mj-ea"/>
              </a:rPr>
              <a:t>Tufano</a:t>
            </a:r>
            <a:br>
              <a:rPr lang="en-US" altLang="en-US" sz="3200" dirty="0">
                <a:solidFill>
                  <a:schemeClr val="tx1"/>
                </a:solidFill>
                <a:ea typeface="+mj-ea"/>
              </a:rPr>
            </a:br>
            <a:r>
              <a:rPr lang="en-US" altLang="en-US" sz="1400" b="0" dirty="0">
                <a:solidFill>
                  <a:schemeClr val="tx1"/>
                </a:solidFill>
                <a:ea typeface="+mj-ea"/>
              </a:rPr>
              <a:t>C48-20 December 22, 2020</a:t>
            </a:r>
            <a:br>
              <a:rPr lang="en-US" altLang="en-US" sz="1400" b="0" dirty="0">
                <a:solidFill>
                  <a:schemeClr val="tx1"/>
                </a:solidFill>
                <a:ea typeface="+mj-ea"/>
              </a:rPr>
            </a:br>
            <a:r>
              <a:rPr lang="en-US" sz="1400" u="sng" dirty="0">
                <a:hlinkClick r:id="rId3"/>
              </a:rPr>
              <a:t>https://www.nj.gov/education/legal/ethics/2020/docs/C48-20.pdf</a:t>
            </a:r>
            <a:br>
              <a:rPr lang="en-US" sz="1400" dirty="0"/>
            </a:br>
            <a:br>
              <a:rPr lang="en-US" altLang="en-US" sz="1400" b="0" dirty="0">
                <a:solidFill>
                  <a:schemeClr val="tx1"/>
                </a:solidFill>
                <a:ea typeface="+mj-ea"/>
              </a:rPr>
            </a:br>
            <a:endParaRPr lang="en-US" altLang="en-US" sz="1400" b="0" dirty="0">
              <a:solidFill>
                <a:schemeClr val="tx1"/>
              </a:solidFill>
              <a:ea typeface="+mj-ea"/>
            </a:endParaRPr>
          </a:p>
        </p:txBody>
      </p:sp>
      <p:sp>
        <p:nvSpPr>
          <p:cNvPr id="21507" name="Rectangle 3">
            <a:extLst>
              <a:ext uri="{FF2B5EF4-FFF2-40B4-BE49-F238E27FC236}">
                <a16:creationId xmlns:a16="http://schemas.microsoft.com/office/drawing/2014/main" id="{EFA9D065-86FE-4F20-9D6E-2BBECDF95115}"/>
              </a:ext>
            </a:extLst>
          </p:cNvPr>
          <p:cNvSpPr>
            <a:spLocks noGrp="1" noChangeArrowheads="1"/>
          </p:cNvSpPr>
          <p:nvPr>
            <p:ph idx="1"/>
          </p:nvPr>
        </p:nvSpPr>
        <p:spPr>
          <a:xfrm>
            <a:off x="970084" y="1905000"/>
            <a:ext cx="7716715" cy="4221163"/>
          </a:xfrm>
        </p:spPr>
        <p:txBody>
          <a:bodyPr>
            <a:normAutofit fontScale="92500" lnSpcReduction="10000"/>
          </a:bodyPr>
          <a:lstStyle/>
          <a:p>
            <a:pPr marL="122237" indent="0" eaLnBrk="1" hangingPunct="1">
              <a:buNone/>
              <a:defRPr/>
            </a:pPr>
            <a:r>
              <a:rPr lang="en-US" altLang="en-US" sz="2400">
                <a:ea typeface="+mn-ea"/>
              </a:rPr>
              <a:t>SEC states “</a:t>
            </a:r>
            <a:r>
              <a:rPr lang="en-US" sz="2400"/>
              <a:t>Respondent is still a publicly elected school official who is charged with serving, among other things, the educational needs of a diverse, dynamic, and multifaceted student population. </a:t>
            </a:r>
            <a:r>
              <a:rPr lang="en-US" sz="2400" b="1"/>
              <a:t>Public words, which derogate from the mission of a board of education serve no purpose, create unnecessary hostility and animosity within a community, and ultimately have the greatest detrimental impact on the very people that Respondent is tasked to serve – the students. Although the Commission acknowledges the sanctity of the First Amendment, words that deliberately cause divisiveness should have no place in the educational setting.</a:t>
            </a:r>
            <a:endParaRPr lang="en-US" altLang="en-US" sz="2400" b="1">
              <a:ea typeface="+mn-ea"/>
            </a:endParaRPr>
          </a:p>
        </p:txBody>
      </p:sp>
      <p:sp>
        <p:nvSpPr>
          <p:cNvPr id="5" name="Title 1"/>
          <p:cNvSpPr txBox="1">
            <a:spLocks/>
          </p:cNvSpPr>
          <p:nvPr/>
        </p:nvSpPr>
        <p:spPr bwMode="auto">
          <a:xfrm>
            <a:off x="970084" y="222738"/>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993333"/>
                </a:solidFill>
                <a:latin typeface="+mj-lt"/>
                <a:ea typeface="MS PGothic" pitchFamily="34" charset="-128"/>
                <a:cs typeface="ＭＳ Ｐゴシック" charset="0"/>
              </a:defRPr>
            </a:lvl1pPr>
            <a:lvl2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rgbClr val="993333"/>
                </a:solidFill>
                <a:latin typeface="Arial" charset="0"/>
                <a:ea typeface="ＭＳ Ｐゴシック" charset="0"/>
              </a:defRPr>
            </a:lvl6pPr>
            <a:lvl7pPr marL="914400" algn="ctr" rtl="0" fontAlgn="base">
              <a:spcBef>
                <a:spcPct val="0"/>
              </a:spcBef>
              <a:spcAft>
                <a:spcPct val="0"/>
              </a:spcAft>
              <a:defRPr sz="3600" b="1">
                <a:solidFill>
                  <a:srgbClr val="993333"/>
                </a:solidFill>
                <a:latin typeface="Arial" charset="0"/>
                <a:ea typeface="ＭＳ Ｐゴシック" charset="0"/>
              </a:defRPr>
            </a:lvl7pPr>
            <a:lvl8pPr marL="1371600" algn="ctr" rtl="0" fontAlgn="base">
              <a:spcBef>
                <a:spcPct val="0"/>
              </a:spcBef>
              <a:spcAft>
                <a:spcPct val="0"/>
              </a:spcAft>
              <a:defRPr sz="3600" b="1">
                <a:solidFill>
                  <a:srgbClr val="993333"/>
                </a:solidFill>
                <a:latin typeface="Arial" charset="0"/>
                <a:ea typeface="ＭＳ Ｐゴシック" charset="0"/>
              </a:defRPr>
            </a:lvl8pPr>
            <a:lvl9pPr marL="1828800" algn="ctr" rtl="0" fontAlgn="base">
              <a:spcBef>
                <a:spcPct val="0"/>
              </a:spcBef>
              <a:spcAft>
                <a:spcPct val="0"/>
              </a:spcAft>
              <a:defRPr sz="3600" b="1">
                <a:solidFill>
                  <a:srgbClr val="993333"/>
                </a:solidFill>
                <a:latin typeface="Arial" charset="0"/>
                <a:ea typeface="ＭＳ Ｐゴシック" charset="0"/>
              </a:defRPr>
            </a:lvl9pPr>
          </a:lstStyle>
          <a:p>
            <a:r>
              <a:rPr lang="en-US" kern="0" dirty="0"/>
              <a:t>Social Media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8A35703-55C9-4A9D-B3AA-A65C3F420ECE}"/>
              </a:ext>
            </a:extLst>
          </p:cNvPr>
          <p:cNvSpPr>
            <a:spLocks noGrp="1" noChangeArrowheads="1"/>
          </p:cNvSpPr>
          <p:nvPr>
            <p:ph idx="1"/>
          </p:nvPr>
        </p:nvSpPr>
        <p:spPr/>
        <p:txBody>
          <a:bodyPr/>
          <a:lstStyle/>
          <a:p>
            <a:pPr marL="579437" indent="-457200" eaLnBrk="1" hangingPunct="1">
              <a:defRPr/>
            </a:pPr>
            <a:r>
              <a:rPr lang="en-US" altLang="en-US" sz="2800">
                <a:ea typeface="+mn-ea"/>
              </a:rPr>
              <a:t>It doesn’t matter in what medium the opinion is expressed—rules are the same.</a:t>
            </a:r>
          </a:p>
          <a:p>
            <a:pPr marL="579437" indent="-457200" eaLnBrk="1" hangingPunct="1">
              <a:defRPr/>
            </a:pPr>
            <a:r>
              <a:rPr lang="en-US" altLang="en-US" sz="2800">
                <a:ea typeface="+mn-ea"/>
              </a:rPr>
              <a:t>Use SEC-required disclaimer</a:t>
            </a:r>
          </a:p>
          <a:p>
            <a:pPr marL="579437" indent="-457200" eaLnBrk="1" hangingPunct="1">
              <a:defRPr/>
            </a:pPr>
            <a:r>
              <a:rPr lang="en-US" altLang="en-US" sz="2800">
                <a:ea typeface="+mn-ea"/>
              </a:rPr>
              <a:t>Ensure speech meets requirements of School Ethics Act and/or Code of Ethics.</a:t>
            </a:r>
          </a:p>
          <a:p>
            <a:pPr marL="579437" indent="-457200" eaLnBrk="1" hangingPunct="1">
              <a:defRPr/>
            </a:pPr>
            <a:r>
              <a:rPr lang="en-US" altLang="en-US" sz="2800">
                <a:ea typeface="+mn-ea"/>
              </a:rPr>
              <a:t>Even if speech technically meets the requirements of the ethics laws, you should ask yourself whether it </a:t>
            </a:r>
            <a:r>
              <a:rPr lang="en-US" altLang="en-US" sz="2800"/>
              <a:t>would </a:t>
            </a:r>
            <a:r>
              <a:rPr lang="en-US" sz="2800"/>
              <a:t>deliberately cause divisiveness or derogate from the mission of the board of education.</a:t>
            </a:r>
            <a:endParaRPr lang="en-US" altLang="en-US" sz="2800">
              <a:ea typeface="+mn-ea"/>
            </a:endParaRPr>
          </a:p>
        </p:txBody>
      </p:sp>
      <p:sp>
        <p:nvSpPr>
          <p:cNvPr id="4" name="Title 1"/>
          <p:cNvSpPr txBox="1">
            <a:spLocks/>
          </p:cNvSpPr>
          <p:nvPr/>
        </p:nvSpPr>
        <p:spPr bwMode="auto">
          <a:xfrm>
            <a:off x="914400" y="533400"/>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993333"/>
                </a:solidFill>
                <a:latin typeface="+mj-lt"/>
                <a:ea typeface="MS PGothic" pitchFamily="34" charset="-128"/>
                <a:cs typeface="ＭＳ Ｐゴシック" charset="0"/>
              </a:defRPr>
            </a:lvl1pPr>
            <a:lvl2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b="1">
                <a:solidFill>
                  <a:srgbClr val="993333"/>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rgbClr val="993333"/>
                </a:solidFill>
                <a:latin typeface="Arial" charset="0"/>
                <a:ea typeface="ＭＳ Ｐゴシック" charset="0"/>
              </a:defRPr>
            </a:lvl6pPr>
            <a:lvl7pPr marL="914400" algn="ctr" rtl="0" fontAlgn="base">
              <a:spcBef>
                <a:spcPct val="0"/>
              </a:spcBef>
              <a:spcAft>
                <a:spcPct val="0"/>
              </a:spcAft>
              <a:defRPr sz="3600" b="1">
                <a:solidFill>
                  <a:srgbClr val="993333"/>
                </a:solidFill>
                <a:latin typeface="Arial" charset="0"/>
                <a:ea typeface="ＭＳ Ｐゴシック" charset="0"/>
              </a:defRPr>
            </a:lvl7pPr>
            <a:lvl8pPr marL="1371600" algn="ctr" rtl="0" fontAlgn="base">
              <a:spcBef>
                <a:spcPct val="0"/>
              </a:spcBef>
              <a:spcAft>
                <a:spcPct val="0"/>
              </a:spcAft>
              <a:defRPr sz="3600" b="1">
                <a:solidFill>
                  <a:srgbClr val="993333"/>
                </a:solidFill>
                <a:latin typeface="Arial" charset="0"/>
                <a:ea typeface="ＭＳ Ｐゴシック" charset="0"/>
              </a:defRPr>
            </a:lvl8pPr>
            <a:lvl9pPr marL="1828800" algn="ctr" rtl="0" fontAlgn="base">
              <a:spcBef>
                <a:spcPct val="0"/>
              </a:spcBef>
              <a:spcAft>
                <a:spcPct val="0"/>
              </a:spcAft>
              <a:defRPr sz="3600" b="1">
                <a:solidFill>
                  <a:srgbClr val="993333"/>
                </a:solidFill>
                <a:latin typeface="Arial" charset="0"/>
                <a:ea typeface="ＭＳ Ｐゴシック" charset="0"/>
              </a:defRPr>
            </a:lvl9pPr>
          </a:lstStyle>
          <a:p>
            <a:r>
              <a:rPr lang="en-US" kern="0"/>
              <a:t>Social Media – In Summary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457200" y="1295400"/>
            <a:ext cx="8382001" cy="1828800"/>
          </a:xfrm>
          <a:prstGeom prst="parallelogram">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7775" y="381000"/>
            <a:ext cx="7696200" cy="647700"/>
          </a:xfrm>
        </p:spPr>
        <p:txBody>
          <a:bodyPr/>
          <a:lstStyle/>
          <a:p>
            <a:r>
              <a:rPr lang="en-US"/>
              <a:t>Ethical?</a:t>
            </a:r>
          </a:p>
        </p:txBody>
      </p:sp>
      <p:sp>
        <p:nvSpPr>
          <p:cNvPr id="3" name="Content Placeholder 2"/>
          <p:cNvSpPr>
            <a:spLocks noGrp="1"/>
          </p:cNvSpPr>
          <p:nvPr>
            <p:ph idx="1"/>
          </p:nvPr>
        </p:nvSpPr>
        <p:spPr>
          <a:xfrm>
            <a:off x="914400" y="1295400"/>
            <a:ext cx="7772400" cy="4830763"/>
          </a:xfrm>
        </p:spPr>
        <p:txBody>
          <a:bodyPr/>
          <a:lstStyle/>
          <a:p>
            <a:pPr marL="0" indent="0">
              <a:buNone/>
            </a:pPr>
            <a:r>
              <a:rPr lang="en-US"/>
              <a:t>There is a Board resolution to approve the hiring of the auditing firm that you work for.  </a:t>
            </a:r>
          </a:p>
          <a:p>
            <a:endParaRPr lang="en-US"/>
          </a:p>
          <a:p>
            <a:pPr marL="0" indent="0">
              <a:buNone/>
            </a:pPr>
            <a:r>
              <a:rPr lang="en-US"/>
              <a:t>Can you participate in the vote?</a:t>
            </a:r>
          </a:p>
        </p:txBody>
      </p:sp>
    </p:spTree>
    <p:extLst>
      <p:ext uri="{BB962C8B-B14F-4D97-AF65-F5344CB8AC3E}">
        <p14:creationId xmlns:p14="http://schemas.microsoft.com/office/powerpoint/2010/main" val="33880110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3000" y="228600"/>
            <a:ext cx="7848600" cy="609600"/>
          </a:xfrm>
          <a:ln>
            <a:noFill/>
            <a:miter lim="800000"/>
            <a:headEnd/>
            <a:tailEnd/>
          </a:ln>
        </p:spPr>
        <p:txBody>
          <a:bodyPr/>
          <a:lstStyle/>
          <a:p>
            <a:r>
              <a:rPr lang="en-US" altLang="en-US" sz="3500"/>
              <a:t>Conflicts of Interest- </a:t>
            </a:r>
            <a:r>
              <a:rPr lang="en-US" altLang="en-US" sz="2800" i="1"/>
              <a:t>N.J.S.A.</a:t>
            </a:r>
            <a:r>
              <a:rPr lang="en-US" altLang="en-US" sz="2800"/>
              <a:t>18A: 12-24</a:t>
            </a:r>
          </a:p>
        </p:txBody>
      </p:sp>
      <p:sp>
        <p:nvSpPr>
          <p:cNvPr id="3" name="Content Placeholder 2"/>
          <p:cNvSpPr>
            <a:spLocks noGrp="1"/>
          </p:cNvSpPr>
          <p:nvPr>
            <p:ph idx="1"/>
          </p:nvPr>
        </p:nvSpPr>
        <p:spPr>
          <a:xfrm>
            <a:off x="685800" y="990600"/>
            <a:ext cx="7848600" cy="5257800"/>
          </a:xfrm>
          <a:ln>
            <a:noFill/>
          </a:ln>
        </p:spPr>
        <p:txBody>
          <a:bodyPr/>
          <a:lstStyle/>
          <a:p>
            <a:pPr marL="0" indent="0">
              <a:buFontTx/>
              <a:buNone/>
              <a:defRPr/>
            </a:pPr>
            <a:r>
              <a:rPr lang="en-US" sz="2400" b="1">
                <a:solidFill>
                  <a:srgbClr val="990000"/>
                </a:solidFill>
              </a:rPr>
              <a:t>Recuse yourself </a:t>
            </a:r>
            <a:r>
              <a:rPr lang="en-US" sz="2400"/>
              <a:t>if there is a benefit to </a:t>
            </a:r>
            <a:r>
              <a:rPr lang="en-US" sz="2400" b="1"/>
              <a:t>you</a:t>
            </a:r>
            <a:r>
              <a:rPr lang="en-US" sz="2400"/>
              <a:t> as a </a:t>
            </a:r>
            <a:r>
              <a:rPr lang="en-US" sz="2400" b="1">
                <a:solidFill>
                  <a:srgbClr val="990000"/>
                </a:solidFill>
              </a:rPr>
              <a:t>school official </a:t>
            </a:r>
            <a:r>
              <a:rPr lang="en-US" sz="2400"/>
              <a:t>or your </a:t>
            </a:r>
            <a:r>
              <a:rPr lang="en-US" sz="2400" b="1">
                <a:solidFill>
                  <a:srgbClr val="990000"/>
                </a:solidFill>
              </a:rPr>
              <a:t>immediate family</a:t>
            </a:r>
            <a:r>
              <a:rPr lang="en-US" sz="2400" b="1"/>
              <a:t>,</a:t>
            </a:r>
            <a:r>
              <a:rPr lang="en-US" sz="2400"/>
              <a:t> due to a:</a:t>
            </a:r>
          </a:p>
          <a:p>
            <a:pPr>
              <a:defRPr/>
            </a:pPr>
            <a:endParaRPr lang="en-US" sz="2400"/>
          </a:p>
          <a:p>
            <a:pPr>
              <a:defRPr/>
            </a:pPr>
            <a:endParaRPr lang="en-US" sz="2400"/>
          </a:p>
          <a:p>
            <a:pPr>
              <a:defRPr/>
            </a:pPr>
            <a:endParaRPr lang="en-US" sz="2400"/>
          </a:p>
        </p:txBody>
      </p:sp>
      <p:sp>
        <p:nvSpPr>
          <p:cNvPr id="22532" name="Footer Placeholder 3"/>
          <p:cNvSpPr>
            <a:spLocks noGrp="1"/>
          </p:cNvSpPr>
          <p:nvPr>
            <p:ph type="ftr" sz="quarter" idx="4294967295"/>
          </p:nvPr>
        </p:nvSpPr>
        <p:spPr bwMode="auto">
          <a:xfrm>
            <a:off x="3810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graphicFrame>
        <p:nvGraphicFramePr>
          <p:cNvPr id="2" name="Diagram 1"/>
          <p:cNvGraphicFramePr/>
          <p:nvPr>
            <p:extLst>
              <p:ext uri="{D42A27DB-BD31-4B8C-83A1-F6EECF244321}">
                <p14:modId xmlns:p14="http://schemas.microsoft.com/office/powerpoint/2010/main" val="697219708"/>
              </p:ext>
            </p:extLst>
          </p:nvPr>
        </p:nvGraphicFramePr>
        <p:xfrm>
          <a:off x="685800" y="1981200"/>
          <a:ext cx="7848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ctagon 5"/>
          <p:cNvSpPr/>
          <p:nvPr/>
        </p:nvSpPr>
        <p:spPr>
          <a:xfrm>
            <a:off x="6858000" y="3124200"/>
            <a:ext cx="1905000" cy="18288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Franklin Gothic Demi Cond" panose="020B0706030402020204" pitchFamily="34" charset="0"/>
              </a:rPr>
              <a:t>NO</a:t>
            </a:r>
            <a:br>
              <a:rPr lang="en-US" sz="2000" b="1">
                <a:latin typeface="Franklin Gothic Demi Cond" panose="020B0706030402020204" pitchFamily="34" charset="0"/>
              </a:rPr>
            </a:br>
            <a:r>
              <a:rPr lang="en-US" sz="2000" b="1">
                <a:latin typeface="Franklin Gothic Demi Cond" panose="020B0706030402020204" pitchFamily="34" charset="0"/>
              </a:rPr>
              <a:t>- Discussion</a:t>
            </a:r>
            <a:br>
              <a:rPr lang="en-US" sz="2000" b="1">
                <a:latin typeface="Franklin Gothic Demi Cond" panose="020B0706030402020204" pitchFamily="34" charset="0"/>
              </a:rPr>
            </a:br>
            <a:r>
              <a:rPr lang="en-US" sz="2000" b="1">
                <a:latin typeface="Franklin Gothic Demi Cond" panose="020B0706030402020204" pitchFamily="34" charset="0"/>
              </a:rPr>
              <a:t>- Vote</a:t>
            </a:r>
            <a:endParaRPr lang="en-US" sz="1050" b="1">
              <a:latin typeface="Franklin Gothic Demi Cond" panose="020B07060304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57200" y="2286000"/>
            <a:ext cx="19812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1066800" y="450549"/>
            <a:ext cx="7848600" cy="723900"/>
          </a:xfrm>
          <a:ln>
            <a:noFill/>
            <a:miter lim="800000"/>
            <a:headEnd/>
            <a:tailEnd/>
          </a:ln>
        </p:spPr>
        <p:txBody>
          <a:bodyPr/>
          <a:lstStyle/>
          <a:p>
            <a:r>
              <a:rPr lang="en-US" altLang="en-US" sz="4000"/>
              <a:t>School Ethics Act</a:t>
            </a:r>
            <a:r>
              <a:rPr lang="en-US" altLang="en-US"/>
              <a:t> </a:t>
            </a:r>
            <a:r>
              <a:rPr lang="en-US" altLang="en-US" sz="2800"/>
              <a:t>(</a:t>
            </a:r>
            <a:r>
              <a:rPr lang="en-US" altLang="en-US" sz="2400"/>
              <a:t>effective April 1992)</a:t>
            </a:r>
            <a:br>
              <a:rPr lang="en-US" altLang="en-US" sz="2400"/>
            </a:br>
            <a:r>
              <a:rPr lang="en-US" altLang="en-US" sz="2400"/>
              <a:t>N.J.S.A. 18A:12-23.1</a:t>
            </a:r>
          </a:p>
        </p:txBody>
      </p:sp>
      <p:sp>
        <p:nvSpPr>
          <p:cNvPr id="4100" name="Footer Placeholder 3"/>
          <p:cNvSpPr>
            <a:spLocks noGrp="1"/>
          </p:cNvSpPr>
          <p:nvPr>
            <p:ph type="ftr" sz="quarter" idx="4294967295"/>
          </p:nvPr>
        </p:nvSpPr>
        <p:spPr bwMode="auto">
          <a:xfrm>
            <a:off x="304800" y="6994525"/>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sp>
        <p:nvSpPr>
          <p:cNvPr id="9" name="Rounded Rectangle 8"/>
          <p:cNvSpPr/>
          <p:nvPr/>
        </p:nvSpPr>
        <p:spPr>
          <a:xfrm>
            <a:off x="914400" y="1611867"/>
            <a:ext cx="6705602" cy="3264933"/>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r>
              <a:rPr lang="en-US" sz="2400"/>
              <a:t>To ensure and preserve public confidence, school board members and local school administrators should have the benefit of </a:t>
            </a:r>
            <a:r>
              <a:rPr lang="en-US" sz="2400" b="1">
                <a:solidFill>
                  <a:srgbClr val="990000"/>
                </a:solidFill>
              </a:rPr>
              <a:t>specific standards </a:t>
            </a:r>
            <a:r>
              <a:rPr lang="en-US" sz="2400"/>
              <a:t>to </a:t>
            </a:r>
            <a:r>
              <a:rPr lang="en-US" sz="2400" b="1">
                <a:solidFill>
                  <a:srgbClr val="990000"/>
                </a:solidFill>
              </a:rPr>
              <a:t>guide their conduct </a:t>
            </a:r>
            <a:r>
              <a:rPr lang="en-US" sz="2400"/>
              <a:t>and of some </a:t>
            </a:r>
            <a:r>
              <a:rPr lang="en-US" sz="2400" b="1">
                <a:solidFill>
                  <a:srgbClr val="990000"/>
                </a:solidFill>
              </a:rPr>
              <a:t>disciplinary mechanism </a:t>
            </a:r>
            <a:r>
              <a:rPr lang="en-US" sz="2400"/>
              <a:t>to ensure the </a:t>
            </a:r>
            <a:r>
              <a:rPr lang="en-US" sz="2400" b="1">
                <a:solidFill>
                  <a:srgbClr val="990000"/>
                </a:solidFill>
              </a:rPr>
              <a:t>uniform</a:t>
            </a:r>
            <a:r>
              <a:rPr lang="en-US" sz="2400">
                <a:solidFill>
                  <a:srgbClr val="990000"/>
                </a:solidFill>
              </a:rPr>
              <a:t> </a:t>
            </a:r>
            <a:r>
              <a:rPr lang="en-US" sz="2400" b="1">
                <a:solidFill>
                  <a:srgbClr val="990000"/>
                </a:solidFill>
              </a:rPr>
              <a:t>maintenance</a:t>
            </a:r>
            <a:r>
              <a:rPr lang="en-US" sz="2400">
                <a:solidFill>
                  <a:srgbClr val="990000"/>
                </a:solidFill>
              </a:rPr>
              <a:t> </a:t>
            </a:r>
            <a:r>
              <a:rPr lang="en-US" sz="2400" b="1">
                <a:solidFill>
                  <a:srgbClr val="990000"/>
                </a:solidFill>
              </a:rPr>
              <a:t>of those standards </a:t>
            </a:r>
            <a:r>
              <a:rPr lang="en-US" sz="2400"/>
              <a:t>among them.</a:t>
            </a:r>
          </a:p>
        </p:txBody>
      </p:sp>
      <p:grpSp>
        <p:nvGrpSpPr>
          <p:cNvPr id="10" name="Group 9"/>
          <p:cNvGrpSpPr/>
          <p:nvPr/>
        </p:nvGrpSpPr>
        <p:grpSpPr>
          <a:xfrm>
            <a:off x="7010400" y="1576698"/>
            <a:ext cx="2000219" cy="2001843"/>
            <a:chOff x="6282073" y="2350786"/>
            <a:chExt cx="2000219" cy="2001843"/>
          </a:xfrm>
        </p:grpSpPr>
        <p:sp>
          <p:nvSpPr>
            <p:cNvPr id="11" name="Oval 10"/>
            <p:cNvSpPr/>
            <p:nvPr/>
          </p:nvSpPr>
          <p:spPr>
            <a:xfrm>
              <a:off x="6282073" y="2350786"/>
              <a:ext cx="19812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clrChange>
                <a:clrFrom>
                  <a:srgbClr val="FFFFFF"/>
                </a:clrFrom>
                <a:clrTo>
                  <a:srgbClr val="FFFFFF">
                    <a:alpha val="0"/>
                  </a:srgbClr>
                </a:clrTo>
              </a:clrChange>
            </a:blip>
            <a:stretch>
              <a:fillRect/>
            </a:stretch>
          </p:blipFill>
          <p:spPr>
            <a:xfrm>
              <a:off x="6282073" y="2470766"/>
              <a:ext cx="2000219" cy="1881863"/>
            </a:xfrm>
            <a:prstGeom prst="rect">
              <a:avLst/>
            </a:prstGeom>
          </p:spPr>
        </p:pic>
      </p:grpSp>
      <p:sp>
        <p:nvSpPr>
          <p:cNvPr id="4" name="TextBox 3"/>
          <p:cNvSpPr txBox="1"/>
          <p:nvPr/>
        </p:nvSpPr>
        <p:spPr>
          <a:xfrm>
            <a:off x="4609681" y="4591750"/>
            <a:ext cx="4077119" cy="1021556"/>
          </a:xfrm>
          <a:prstGeom prst="roundRect">
            <a:avLst/>
          </a:prstGeom>
          <a:solidFill>
            <a:srgbClr val="F8CBA6"/>
          </a:solidFill>
        </p:spPr>
        <p:txBody>
          <a:bodyPr wrap="square" rtlCol="0">
            <a:spAutoFit/>
          </a:bodyPr>
          <a:lstStyle/>
          <a:p>
            <a:r>
              <a:rPr lang="en-US" b="1"/>
              <a:t>Provisions of this act also apply to charter school trustees and administrators.</a:t>
            </a:r>
          </a:p>
        </p:txBody>
      </p:sp>
    </p:spTree>
    <p:extLst>
      <p:ext uri="{BB962C8B-B14F-4D97-AF65-F5344CB8AC3E}">
        <p14:creationId xmlns:p14="http://schemas.microsoft.com/office/powerpoint/2010/main" val="42923726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215693"/>
            <a:ext cx="7543800" cy="939938"/>
          </a:xfrm>
          <a:ln>
            <a:noFill/>
            <a:miter lim="800000"/>
            <a:headEnd/>
            <a:tailEnd/>
          </a:ln>
        </p:spPr>
        <p:txBody>
          <a:bodyPr/>
          <a:lstStyle/>
          <a:p>
            <a:r>
              <a:rPr lang="en-US" altLang="en-US" sz="4000"/>
              <a:t>Who Qualifies as a Relative?</a:t>
            </a:r>
            <a:br>
              <a:rPr lang="en-US" altLang="en-US" sz="4000"/>
            </a:br>
            <a:r>
              <a:rPr lang="en-US" altLang="en-US" sz="1800"/>
              <a:t>N.J.A.C. 6A:23A-1.2 </a:t>
            </a:r>
          </a:p>
        </p:txBody>
      </p:sp>
      <p:sp>
        <p:nvSpPr>
          <p:cNvPr id="3" name="Content Placeholder 2"/>
          <p:cNvSpPr>
            <a:spLocks noGrp="1"/>
          </p:cNvSpPr>
          <p:nvPr>
            <p:ph idx="1"/>
          </p:nvPr>
        </p:nvSpPr>
        <p:spPr>
          <a:xfrm>
            <a:off x="381000" y="1295400"/>
            <a:ext cx="8686800" cy="533400"/>
          </a:xfrm>
          <a:ln>
            <a:noFill/>
          </a:ln>
        </p:spPr>
        <p:txBody>
          <a:bodyPr/>
          <a:lstStyle/>
          <a:p>
            <a:pPr marL="0" indent="0" algn="ctr">
              <a:buFontTx/>
              <a:buNone/>
              <a:defRPr/>
            </a:pPr>
            <a:r>
              <a:rPr lang="en-US" sz="2400" b="1">
                <a:solidFill>
                  <a:srgbClr val="990000"/>
                </a:solidFill>
              </a:rPr>
              <a:t>Accountability Regulation Definition*</a:t>
            </a:r>
            <a:endParaRPr lang="en-US" sz="2400"/>
          </a:p>
        </p:txBody>
      </p:sp>
      <p:sp>
        <p:nvSpPr>
          <p:cNvPr id="24580" name="Footer Placeholder 3"/>
          <p:cNvSpPr>
            <a:spLocks noGrp="1"/>
          </p:cNvSpPr>
          <p:nvPr>
            <p:ph type="ftr" sz="quarter" idx="4294967295"/>
          </p:nvPr>
        </p:nvSpPr>
        <p:spPr bwMode="auto">
          <a:xfrm>
            <a:off x="3810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graphicFrame>
        <p:nvGraphicFramePr>
          <p:cNvPr id="2" name="Diagram 1"/>
          <p:cNvGraphicFramePr/>
          <p:nvPr>
            <p:extLst>
              <p:ext uri="{D42A27DB-BD31-4B8C-83A1-F6EECF244321}">
                <p14:modId xmlns:p14="http://schemas.microsoft.com/office/powerpoint/2010/main" val="1985024609"/>
              </p:ext>
            </p:extLst>
          </p:nvPr>
        </p:nvGraphicFramePr>
        <p:xfrm>
          <a:off x="457200" y="1861145"/>
          <a:ext cx="8305800" cy="37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17734" y="5727631"/>
            <a:ext cx="7416312" cy="923330"/>
          </a:xfrm>
          <a:prstGeom prst="rect">
            <a:avLst/>
          </a:prstGeom>
          <a:noFill/>
        </p:spPr>
        <p:txBody>
          <a:bodyPr wrap="square" rtlCol="0">
            <a:spAutoFit/>
          </a:bodyPr>
          <a:lstStyle/>
          <a:p>
            <a:r>
              <a:rPr lang="en-US" b="1">
                <a:solidFill>
                  <a:srgbClr val="990000"/>
                </a:solidFill>
              </a:rPr>
              <a:t>* Whether related to school official or spouse/partner </a:t>
            </a:r>
            <a:r>
              <a:rPr lang="en-US"/>
              <a:t>by blood, marriage or adoption.</a:t>
            </a:r>
          </a:p>
          <a:p>
            <a:endParaRPr lang="en-US"/>
          </a:p>
        </p:txBody>
      </p:sp>
      <p:sp>
        <p:nvSpPr>
          <p:cNvPr id="6" name="Right Arrow 5"/>
          <p:cNvSpPr/>
          <p:nvPr/>
        </p:nvSpPr>
        <p:spPr>
          <a:xfrm>
            <a:off x="1295400" y="2133600"/>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00600" y="2133600"/>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800600" y="3371850"/>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295400" y="4610100"/>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800600" y="4610100"/>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98115" y="3295055"/>
            <a:ext cx="706885" cy="1060327"/>
          </a:xfrm>
          <a:prstGeom prst="rect">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ight Arrow 19"/>
          <p:cNvSpPr/>
          <p:nvPr/>
        </p:nvSpPr>
        <p:spPr>
          <a:xfrm>
            <a:off x="1295400" y="3411025"/>
            <a:ext cx="609600" cy="889000"/>
          </a:xfrm>
          <a:prstGeom prst="rightArrow">
            <a:avLst/>
          </a:prstGeom>
          <a:solidFill>
            <a:srgbClr val="A1C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685800" y="3581400"/>
            <a:ext cx="5943600" cy="1600200"/>
          </a:xfrm>
          <a:prstGeom prst="parallelogram">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p:cNvSpPr/>
          <p:nvPr/>
        </p:nvSpPr>
        <p:spPr>
          <a:xfrm>
            <a:off x="685800" y="1066800"/>
            <a:ext cx="6553200" cy="1371600"/>
          </a:xfrm>
          <a:prstGeom prst="parallelogram">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Ethical?</a:t>
            </a:r>
          </a:p>
        </p:txBody>
      </p:sp>
      <p:sp>
        <p:nvSpPr>
          <p:cNvPr id="3" name="Content Placeholder 2"/>
          <p:cNvSpPr>
            <a:spLocks noGrp="1"/>
          </p:cNvSpPr>
          <p:nvPr>
            <p:ph idx="1"/>
          </p:nvPr>
        </p:nvSpPr>
        <p:spPr>
          <a:xfrm>
            <a:off x="990600" y="1295400"/>
            <a:ext cx="6019800" cy="4830763"/>
          </a:xfrm>
        </p:spPr>
        <p:txBody>
          <a:bodyPr>
            <a:normAutofit fontScale="92500" lnSpcReduction="20000"/>
          </a:bodyPr>
          <a:lstStyle/>
          <a:p>
            <a:pPr marL="0" indent="0">
              <a:buNone/>
            </a:pPr>
            <a:r>
              <a:rPr lang="en-US" sz="2800"/>
              <a:t>The district has an opening for a LDTC. It would be a perfect job for your nephew who lives two towns away.  </a:t>
            </a:r>
          </a:p>
          <a:p>
            <a:pPr marL="0" indent="0">
              <a:buNone/>
            </a:pPr>
            <a:br>
              <a:rPr lang="en-US" sz="2800"/>
            </a:br>
            <a:r>
              <a:rPr lang="en-US" sz="2800"/>
              <a:t>Can the district hire your nephew?</a:t>
            </a:r>
            <a:br>
              <a:rPr lang="en-US" sz="2800"/>
            </a:br>
            <a:endParaRPr lang="en-US" sz="2800"/>
          </a:p>
          <a:p>
            <a:pPr marL="0" indent="0">
              <a:buNone/>
            </a:pPr>
            <a:endParaRPr lang="en-US" sz="2800"/>
          </a:p>
          <a:p>
            <a:pPr marL="0" indent="0">
              <a:buNone/>
            </a:pPr>
            <a:r>
              <a:rPr lang="en-US" sz="2800"/>
              <a:t>The Board is meeting to discuss the superintendent’s performance evaluation. Your daughter is a substitute in the district.  </a:t>
            </a:r>
          </a:p>
          <a:p>
            <a:pPr marL="0" indent="0">
              <a:buNone/>
            </a:pPr>
            <a:br>
              <a:rPr lang="en-US" sz="2800"/>
            </a:br>
            <a:r>
              <a:rPr lang="en-US" sz="2800"/>
              <a:t>Can you participate in the discussion?</a:t>
            </a:r>
          </a:p>
        </p:txBody>
      </p:sp>
      <p:pic>
        <p:nvPicPr>
          <p:cNvPr id="6" name="Picture 5"/>
          <p:cNvPicPr>
            <a:picLocks noChangeAspect="1"/>
          </p:cNvPicPr>
          <p:nvPr/>
        </p:nvPicPr>
        <p:blipFill>
          <a:blip r:embed="rId2"/>
          <a:stretch>
            <a:fillRect/>
          </a:stretch>
        </p:blipFill>
        <p:spPr>
          <a:xfrm>
            <a:off x="7215554" y="1066800"/>
            <a:ext cx="1295267" cy="1711603"/>
          </a:xfrm>
          <a:prstGeom prst="rect">
            <a:avLst/>
          </a:prstGeom>
        </p:spPr>
      </p:pic>
      <p:pic>
        <p:nvPicPr>
          <p:cNvPr id="7" name="Picture 6"/>
          <p:cNvPicPr>
            <a:picLocks noChangeAspect="1"/>
          </p:cNvPicPr>
          <p:nvPr/>
        </p:nvPicPr>
        <p:blipFill>
          <a:blip r:embed="rId3"/>
          <a:stretch>
            <a:fillRect/>
          </a:stretch>
        </p:blipFill>
        <p:spPr>
          <a:xfrm>
            <a:off x="7115564" y="3493774"/>
            <a:ext cx="1395257" cy="1577015"/>
          </a:xfrm>
          <a:prstGeom prst="rect">
            <a:avLst/>
          </a:prstGeom>
        </p:spPr>
      </p:pic>
    </p:spTree>
    <p:extLst>
      <p:ext uri="{BB962C8B-B14F-4D97-AF65-F5344CB8AC3E}">
        <p14:creationId xmlns:p14="http://schemas.microsoft.com/office/powerpoint/2010/main" val="41750997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Hiring/Personnel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506893"/>
              </p:ext>
            </p:extLst>
          </p:nvPr>
        </p:nvGraphicFramePr>
        <p:xfrm>
          <a:off x="609600" y="9906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6882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228600" y="1283677"/>
            <a:ext cx="5957455" cy="3609110"/>
          </a:xfrm>
          <a:prstGeom prst="parallelogram">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Ethical?</a:t>
            </a:r>
          </a:p>
        </p:txBody>
      </p:sp>
      <p:sp>
        <p:nvSpPr>
          <p:cNvPr id="3" name="Content Placeholder 2"/>
          <p:cNvSpPr>
            <a:spLocks noGrp="1"/>
          </p:cNvSpPr>
          <p:nvPr>
            <p:ph idx="1"/>
          </p:nvPr>
        </p:nvSpPr>
        <p:spPr>
          <a:xfrm>
            <a:off x="1066800" y="1295400"/>
            <a:ext cx="4800600" cy="4830763"/>
          </a:xfrm>
        </p:spPr>
        <p:txBody>
          <a:bodyPr/>
          <a:lstStyle/>
          <a:p>
            <a:pPr marL="0" indent="0">
              <a:buNone/>
            </a:pPr>
            <a:r>
              <a:rPr lang="en-US"/>
              <a:t>The Board is voting to approve the Memorandum of Agreement with the local education association. You are a teacher in another district.  </a:t>
            </a:r>
          </a:p>
          <a:p>
            <a:pPr marL="0" indent="0">
              <a:buNone/>
            </a:pPr>
            <a:br>
              <a:rPr lang="en-US"/>
            </a:br>
            <a:r>
              <a:rPr lang="en-US"/>
              <a:t>Can you participate in the vote?</a:t>
            </a:r>
          </a:p>
        </p:txBody>
      </p:sp>
      <p:pic>
        <p:nvPicPr>
          <p:cNvPr id="5" name="Picture 4"/>
          <p:cNvPicPr>
            <a:picLocks noChangeAspect="1"/>
          </p:cNvPicPr>
          <p:nvPr/>
        </p:nvPicPr>
        <p:blipFill>
          <a:blip r:embed="rId2"/>
          <a:stretch>
            <a:fillRect/>
          </a:stretch>
        </p:blipFill>
        <p:spPr>
          <a:xfrm>
            <a:off x="6045110" y="1752600"/>
            <a:ext cx="3095959" cy="3140187"/>
          </a:xfrm>
          <a:prstGeom prst="rect">
            <a:avLst/>
          </a:prstGeom>
        </p:spPr>
      </p:pic>
    </p:spTree>
    <p:extLst>
      <p:ext uri="{BB962C8B-B14F-4D97-AF65-F5344CB8AC3E}">
        <p14:creationId xmlns:p14="http://schemas.microsoft.com/office/powerpoint/2010/main" val="20867536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152400"/>
            <a:ext cx="7696200" cy="838200"/>
          </a:xfrm>
        </p:spPr>
        <p:txBody>
          <a:bodyPr/>
          <a:lstStyle/>
          <a:p>
            <a:br>
              <a:rPr lang="en-US" altLang="en-US"/>
            </a:br>
            <a:r>
              <a:rPr lang="en-US" altLang="en-US"/>
              <a:t>Collective Bargaining</a:t>
            </a:r>
            <a:br>
              <a:rPr lang="en-US" altLang="en-US"/>
            </a:br>
            <a:r>
              <a:rPr lang="en-US" altLang="en-US" sz="2000"/>
              <a:t>A24-17</a:t>
            </a:r>
            <a:br>
              <a:rPr lang="en-US" altLang="en-US"/>
            </a:br>
            <a:endParaRPr lang="en-US"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8266235"/>
              </p:ext>
            </p:extLst>
          </p:nvPr>
        </p:nvGraphicFramePr>
        <p:xfrm>
          <a:off x="486508" y="1098977"/>
          <a:ext cx="8229600" cy="448090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1188899">
                <a:tc>
                  <a:txBody>
                    <a:bodyPr/>
                    <a:lstStyle/>
                    <a:p>
                      <a:pPr algn="ctr"/>
                      <a:r>
                        <a:rPr lang="en-US" sz="1800">
                          <a:solidFill>
                            <a:srgbClr val="993333"/>
                          </a:solidFill>
                        </a:rPr>
                        <a:t>Relationship to Board Member</a:t>
                      </a:r>
                    </a:p>
                  </a:txBody>
                  <a:tcPr marT="45727" marB="45727">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Current Member of a Statewide</a:t>
                      </a:r>
                    </a:p>
                    <a:p>
                      <a:pPr algn="ctr"/>
                      <a:r>
                        <a:rPr lang="en-US" sz="1800">
                          <a:solidFill>
                            <a:srgbClr val="993333"/>
                          </a:solidFill>
                        </a:rPr>
                        <a:t>Public Teachers’ Union</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Participate in Negotiations</a:t>
                      </a:r>
                    </a:p>
                    <a:p>
                      <a:pPr algn="ctr"/>
                      <a:endParaRPr lang="en-US" sz="1800">
                        <a:solidFill>
                          <a:srgbClr val="993333"/>
                        </a:solidFill>
                      </a:endParaRPr>
                    </a:p>
                    <a:p>
                      <a:pPr algn="ctr"/>
                      <a:r>
                        <a:rPr lang="en-US" sz="1800">
                          <a:solidFill>
                            <a:srgbClr val="993333"/>
                          </a:solidFill>
                        </a:rPr>
                        <a:t>Yes or No</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a:solidFill>
                            <a:srgbClr val="993333"/>
                          </a:solidFill>
                        </a:rPr>
                        <a:t>Vote to Ratify the Contract </a:t>
                      </a:r>
                    </a:p>
                    <a:p>
                      <a:pPr algn="ctr"/>
                      <a:endParaRPr lang="en-US" sz="1800">
                        <a:solidFill>
                          <a:srgbClr val="993333"/>
                        </a:solidFill>
                      </a:endParaRPr>
                    </a:p>
                    <a:p>
                      <a:pPr algn="ctr"/>
                      <a:r>
                        <a:rPr lang="en-US" sz="1800">
                          <a:solidFill>
                            <a:srgbClr val="993333"/>
                          </a:solidFill>
                        </a:rPr>
                        <a:t>Yes or No</a:t>
                      </a:r>
                    </a:p>
                  </a:txBody>
                  <a:tcPr marT="45727" marB="45727">
                    <a:lnL w="12700" cap="flat" cmpd="sng" algn="ctr">
                      <a:solidFill>
                        <a:srgbClr val="003366"/>
                      </a:solidFill>
                      <a:prstDash val="solid"/>
                      <a:round/>
                      <a:headEnd type="none" w="med" len="med"/>
                      <a:tailEnd type="none" w="med" len="med"/>
                    </a:lnL>
                    <a:lnB w="12700" cap="flat" cmpd="sng" algn="ctr">
                      <a:solidFill>
                        <a:srgbClr val="003366"/>
                      </a:solidFill>
                      <a:prstDash val="solid"/>
                      <a:round/>
                      <a:headEnd type="none" w="med" len="med"/>
                      <a:tailEnd type="none" w="med" len="med"/>
                    </a:lnB>
                    <a:solidFill>
                      <a:srgbClr val="E9F2DA"/>
                    </a:solidFill>
                  </a:tcPr>
                </a:tc>
                <a:extLst>
                  <a:ext uri="{0D108BD9-81ED-4DB2-BD59-A6C34878D82A}">
                    <a16:rowId xmlns:a16="http://schemas.microsoft.com/office/drawing/2014/main" val="10000"/>
                  </a:ext>
                </a:extLst>
              </a:tr>
              <a:tr h="1265376">
                <a:tc>
                  <a:txBody>
                    <a:bodyPr/>
                    <a:lstStyle/>
                    <a:p>
                      <a:pPr marL="285750" indent="-285750">
                        <a:buFont typeface="Arial" panose="020B0604020202020204" pitchFamily="34" charset="0"/>
                        <a:buChar char="•"/>
                      </a:pPr>
                      <a:r>
                        <a:rPr lang="en-US" sz="1800" b="1">
                          <a:solidFill>
                            <a:srgbClr val="003366"/>
                          </a:solidFill>
                        </a:rPr>
                        <a:t>Spouse</a:t>
                      </a:r>
                    </a:p>
                    <a:p>
                      <a:pPr marL="285750" indent="-285750">
                        <a:buFont typeface="Arial" panose="020B0604020202020204" pitchFamily="34" charset="0"/>
                        <a:buChar char="•"/>
                      </a:pPr>
                      <a:r>
                        <a:rPr lang="en-US" sz="1800" b="1">
                          <a:solidFill>
                            <a:srgbClr val="003366"/>
                          </a:solidFill>
                        </a:rPr>
                        <a:t>Dependent Child</a:t>
                      </a:r>
                    </a:p>
                    <a:p>
                      <a:pPr marL="285750" indent="-285750">
                        <a:buFont typeface="Arial" panose="020B0604020202020204" pitchFamily="34" charset="0"/>
                        <a:buChar char="•"/>
                      </a:pPr>
                      <a:r>
                        <a:rPr lang="en-US" sz="1800" b="1">
                          <a:solidFill>
                            <a:srgbClr val="003366"/>
                          </a:solidFill>
                        </a:rPr>
                        <a:t>Child (not dependent)</a:t>
                      </a:r>
                    </a:p>
                    <a:p>
                      <a:pPr marL="285750" indent="-285750">
                        <a:buFont typeface="Arial" panose="020B0604020202020204" pitchFamily="34" charset="0"/>
                        <a:buChar char="•"/>
                      </a:pPr>
                      <a:r>
                        <a:rPr lang="en-US" sz="1800" b="1">
                          <a:solidFill>
                            <a:srgbClr val="003366"/>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rgbClr val="003366"/>
                          </a:solidFill>
                        </a:rPr>
                        <a:t>Works in the 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4538">
                <a:tc>
                  <a:txBody>
                    <a:bodyPr/>
                    <a:lstStyle/>
                    <a:p>
                      <a:pPr marL="285750" indent="-285750">
                        <a:buFont typeface="Arial" panose="020B0604020202020204" pitchFamily="34" charset="0"/>
                        <a:buChar char="•"/>
                      </a:pPr>
                      <a:r>
                        <a:rPr lang="en-US" sz="1800" b="1">
                          <a:solidFill>
                            <a:srgbClr val="003366"/>
                          </a:solidFill>
                        </a:rPr>
                        <a:t>Self</a:t>
                      </a:r>
                    </a:p>
                    <a:p>
                      <a:pPr marL="285750" indent="-285750">
                        <a:buFont typeface="Arial" panose="020B0604020202020204" pitchFamily="34" charset="0"/>
                        <a:buChar char="•"/>
                      </a:pPr>
                      <a:r>
                        <a:rPr lang="en-US" sz="1800" b="1">
                          <a:solidFill>
                            <a:srgbClr val="003366"/>
                          </a:solidFill>
                        </a:rPr>
                        <a:t>Spouse</a:t>
                      </a:r>
                    </a:p>
                    <a:p>
                      <a:pPr marL="285750" indent="-285750">
                        <a:buFont typeface="Arial" panose="020B0604020202020204" pitchFamily="34" charset="0"/>
                        <a:buChar char="•"/>
                      </a:pPr>
                      <a:r>
                        <a:rPr lang="en-US" sz="1800" b="1">
                          <a:solidFill>
                            <a:srgbClr val="003366"/>
                          </a:solidFill>
                        </a:rPr>
                        <a:t>Dependent Child</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rgbClr val="003366"/>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00B050"/>
                          </a:solidFill>
                        </a:rPr>
                        <a:t>Yes*</a:t>
                      </a:r>
                    </a:p>
                    <a:p>
                      <a:pPr algn="ctr"/>
                      <a:r>
                        <a:rPr lang="en-US" sz="2400" b="1">
                          <a:solidFill>
                            <a:srgbClr val="00B050"/>
                          </a:solidFill>
                        </a:rPr>
                        <a:t>**</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0177">
                <a:tc>
                  <a:txBody>
                    <a:bodyPr/>
                    <a:lstStyle/>
                    <a:p>
                      <a:pPr marL="285750" indent="-285750">
                        <a:buFont typeface="Arial" panose="020B0604020202020204" pitchFamily="34" charset="0"/>
                        <a:buChar char="•"/>
                      </a:pPr>
                      <a:r>
                        <a:rPr lang="en-US" sz="1800" b="1">
                          <a:solidFill>
                            <a:srgbClr val="003366"/>
                          </a:solidFill>
                        </a:rPr>
                        <a:t>Child (not dependent)</a:t>
                      </a:r>
                    </a:p>
                    <a:p>
                      <a:pPr marL="285750" indent="-285750">
                        <a:buFont typeface="Arial" panose="020B0604020202020204" pitchFamily="34" charset="0"/>
                        <a:buChar char="•"/>
                      </a:pPr>
                      <a:r>
                        <a:rPr lang="en-US" sz="1800" b="1">
                          <a:solidFill>
                            <a:srgbClr val="003366"/>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1800" b="1">
                          <a:solidFill>
                            <a:srgbClr val="003366"/>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a:solidFill>
                            <a:srgbClr val="00B050"/>
                          </a:solidFill>
                        </a:rPr>
                        <a:t>Yes*</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a:solidFill>
                            <a:srgbClr val="00B050"/>
                          </a:solidFill>
                        </a:rPr>
                        <a:t>Yes*</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28702" name="TextBox 4"/>
          <p:cNvSpPr txBox="1">
            <a:spLocks noChangeArrowheads="1"/>
          </p:cNvSpPr>
          <p:nvPr/>
        </p:nvSpPr>
        <p:spPr bwMode="auto">
          <a:xfrm>
            <a:off x="6013450" y="5688259"/>
            <a:ext cx="267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r>
              <a:rPr lang="en-US" altLang="en-US" sz="1800" b="1">
                <a:solidFill>
                  <a:srgbClr val="00B050"/>
                </a:solidFill>
              </a:rPr>
              <a:t>*</a:t>
            </a:r>
            <a:r>
              <a:rPr lang="en-US" altLang="en-US" sz="1800">
                <a:solidFill>
                  <a:srgbClr val="002060"/>
                </a:solidFill>
              </a:rPr>
              <a:t> Absent another conflict</a:t>
            </a:r>
          </a:p>
        </p:txBody>
      </p:sp>
      <p:sp>
        <p:nvSpPr>
          <p:cNvPr id="28703" name="TextBox 5"/>
          <p:cNvSpPr txBox="1">
            <a:spLocks noChangeArrowheads="1"/>
          </p:cNvSpPr>
          <p:nvPr/>
        </p:nvSpPr>
        <p:spPr bwMode="auto">
          <a:xfrm>
            <a:off x="76200" y="59436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r>
              <a:rPr lang="en-US" altLang="en-US" sz="1800" b="1">
                <a:solidFill>
                  <a:srgbClr val="00B050"/>
                </a:solidFill>
              </a:rPr>
              <a:t>**</a:t>
            </a:r>
            <a:r>
              <a:rPr lang="en-US" altLang="en-US" sz="1800">
                <a:solidFill>
                  <a:srgbClr val="002060"/>
                </a:solidFill>
              </a:rPr>
              <a:t> </a:t>
            </a:r>
            <a:r>
              <a:rPr lang="en-US" altLang="en-US" sz="1700">
                <a:solidFill>
                  <a:srgbClr val="002060"/>
                </a:solidFill>
              </a:rPr>
              <a:t>After Memorandum of Agreement, salary guides, total compensation package attained.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22838" y="304800"/>
            <a:ext cx="7696200" cy="838200"/>
          </a:xfrm>
        </p:spPr>
        <p:txBody>
          <a:bodyPr/>
          <a:lstStyle/>
          <a:p>
            <a:r>
              <a:rPr lang="en-US" altLang="en-US"/>
              <a:t>Collective Bargaining </a:t>
            </a:r>
            <a:br>
              <a:rPr lang="en-US" altLang="en-US"/>
            </a:br>
            <a:r>
              <a:rPr lang="en-US" altLang="en-US"/>
              <a:t> Other Possible Conflicts</a:t>
            </a:r>
          </a:p>
        </p:txBody>
      </p:sp>
      <p:sp>
        <p:nvSpPr>
          <p:cNvPr id="4" name="Parallelogram 3"/>
          <p:cNvSpPr/>
          <p:nvPr/>
        </p:nvSpPr>
        <p:spPr>
          <a:xfrm>
            <a:off x="759069" y="4495800"/>
            <a:ext cx="7845669" cy="1752600"/>
          </a:xfrm>
          <a:prstGeom prst="parallelogram">
            <a:avLst/>
          </a:prstGeom>
          <a:solidFill>
            <a:srgbClr val="F8CBA6"/>
          </a:solidFill>
          <a:ln>
            <a:solidFill>
              <a:srgbClr val="D5CFC9"/>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en-US" sz="2200" b="1">
                <a:solidFill>
                  <a:srgbClr val="990000"/>
                </a:solidFill>
              </a:rPr>
              <a:t>A10-18:  </a:t>
            </a:r>
            <a:r>
              <a:rPr lang="en-US" sz="2200" b="1">
                <a:solidFill>
                  <a:schemeClr val="tx1"/>
                </a:solidFill>
              </a:rPr>
              <a:t>Endorsement of a candidate by a local or statewide union does not create a per se future conflict unless a financial contribution is given and is intended to influence the member.</a:t>
            </a:r>
          </a:p>
        </p:txBody>
      </p:sp>
      <p:graphicFrame>
        <p:nvGraphicFramePr>
          <p:cNvPr id="2" name="Diagram 1"/>
          <p:cNvGraphicFramePr/>
          <p:nvPr>
            <p:extLst>
              <p:ext uri="{D42A27DB-BD31-4B8C-83A1-F6EECF244321}">
                <p14:modId xmlns:p14="http://schemas.microsoft.com/office/powerpoint/2010/main" val="2749646318"/>
              </p:ext>
            </p:extLst>
          </p:nvPr>
        </p:nvGraphicFramePr>
        <p:xfrm>
          <a:off x="1143000" y="1447800"/>
          <a:ext cx="6934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90600" y="152400"/>
            <a:ext cx="7696200" cy="762000"/>
          </a:xfrm>
        </p:spPr>
        <p:txBody>
          <a:bodyPr/>
          <a:lstStyle/>
          <a:p>
            <a:r>
              <a:rPr lang="en-US" altLang="en-US"/>
              <a:t>Doctrine of Necessity</a:t>
            </a:r>
            <a:br>
              <a:rPr lang="en-US" altLang="en-US"/>
            </a:br>
            <a:r>
              <a:rPr lang="en-US" altLang="en-US" sz="2000"/>
              <a:t>A19-17</a:t>
            </a:r>
          </a:p>
        </p:txBody>
      </p:sp>
      <p:graphicFrame>
        <p:nvGraphicFramePr>
          <p:cNvPr id="2" name="Diagram 1"/>
          <p:cNvGraphicFramePr/>
          <p:nvPr>
            <p:extLst>
              <p:ext uri="{D42A27DB-BD31-4B8C-83A1-F6EECF244321}">
                <p14:modId xmlns:p14="http://schemas.microsoft.com/office/powerpoint/2010/main" val="4006606892"/>
              </p:ext>
            </p:extLst>
          </p:nvPr>
        </p:nvGraphicFramePr>
        <p:xfrm>
          <a:off x="709246" y="1066800"/>
          <a:ext cx="800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228600" y="1066800"/>
            <a:ext cx="8839200" cy="1447800"/>
          </a:xfrm>
          <a:prstGeom prst="parallelogram">
            <a:avLst/>
          </a:prstGeom>
          <a:solidFill>
            <a:srgbClr val="E9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Volunteerism</a:t>
            </a:r>
          </a:p>
        </p:txBody>
      </p:sp>
      <p:sp>
        <p:nvSpPr>
          <p:cNvPr id="3" name="Content Placeholder 2"/>
          <p:cNvSpPr>
            <a:spLocks noGrp="1"/>
          </p:cNvSpPr>
          <p:nvPr>
            <p:ph idx="1"/>
          </p:nvPr>
        </p:nvSpPr>
        <p:spPr>
          <a:xfrm>
            <a:off x="457200" y="1066800"/>
            <a:ext cx="8305800" cy="5059363"/>
          </a:xfrm>
        </p:spPr>
        <p:txBody>
          <a:bodyPr/>
          <a:lstStyle/>
          <a:p>
            <a:pPr marL="0" indent="0" algn="ctr">
              <a:buNone/>
            </a:pPr>
            <a:r>
              <a:rPr lang="en-US" sz="2800" b="1"/>
              <a:t>Members are not “banned” from </a:t>
            </a:r>
            <a:br>
              <a:rPr lang="en-US" sz="2800" b="1"/>
            </a:br>
            <a:r>
              <a:rPr lang="en-US" sz="2800" b="1"/>
              <a:t>volunteering in their district’s schools, </a:t>
            </a:r>
            <a:br>
              <a:rPr lang="en-US" sz="2800" b="1"/>
            </a:br>
            <a:r>
              <a:rPr lang="en-US" sz="2800" b="1"/>
              <a:t>but there are important considerations to make. </a:t>
            </a:r>
          </a:p>
          <a:p>
            <a:pPr marL="0" indent="0">
              <a:buNone/>
            </a:pPr>
            <a:endParaRPr lang="en-US" sz="2000"/>
          </a:p>
          <a:p>
            <a:pPr>
              <a:buClrTx/>
            </a:pPr>
            <a:r>
              <a:rPr lang="en-US" sz="2000"/>
              <a:t>Generally, board members may volunteer for activities that support their children, including holding an executive position with the PTA / PTO / HSA. </a:t>
            </a:r>
          </a:p>
          <a:p>
            <a:pPr>
              <a:buClrTx/>
            </a:pPr>
            <a:r>
              <a:rPr lang="en-US" sz="2000" b="1"/>
              <a:t>HOWEVER, </a:t>
            </a:r>
            <a:r>
              <a:rPr lang="en-US" sz="2000"/>
              <a:t>BOE members should </a:t>
            </a:r>
            <a:r>
              <a:rPr lang="en-US" sz="2000" b="1"/>
              <a:t>refrain</a:t>
            </a:r>
            <a:r>
              <a:rPr lang="en-US" sz="2000"/>
              <a:t> from certain activities, based on the degree of involvement with students and/or staff, and the degree to which the school board member has authority to give or receive directions to/from students and/or staff.  </a:t>
            </a:r>
          </a:p>
          <a:p>
            <a:pPr>
              <a:buClrTx/>
            </a:pPr>
            <a:r>
              <a:rPr lang="en-US" sz="2000"/>
              <a:t>Board members who volunteer in the schools should advise the superintendent of their planned in-school volunteer activity in advance. </a:t>
            </a:r>
          </a:p>
          <a:p>
            <a:pPr>
              <a:buClrTx/>
              <a:buFont typeface="Wingdings" panose="05000000000000000000" pitchFamily="2" charset="2"/>
              <a:buChar char="Ø"/>
            </a:pPr>
            <a:endParaRPr lang="en-US"/>
          </a:p>
        </p:txBody>
      </p:sp>
    </p:spTree>
    <p:extLst>
      <p:ext uri="{BB962C8B-B14F-4D97-AF65-F5344CB8AC3E}">
        <p14:creationId xmlns:p14="http://schemas.microsoft.com/office/powerpoint/2010/main" val="26308733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Before You Volunteer In School…</a:t>
            </a:r>
          </a:p>
        </p:txBody>
      </p:sp>
      <p:sp>
        <p:nvSpPr>
          <p:cNvPr id="3" name="Content Placeholder 2"/>
          <p:cNvSpPr>
            <a:spLocks noGrp="1"/>
          </p:cNvSpPr>
          <p:nvPr>
            <p:ph idx="1"/>
          </p:nvPr>
        </p:nvSpPr>
        <p:spPr>
          <a:xfrm>
            <a:off x="838200" y="800100"/>
            <a:ext cx="7924800" cy="5600700"/>
          </a:xfrm>
        </p:spPr>
        <p:txBody>
          <a:bodyPr/>
          <a:lstStyle/>
          <a:p>
            <a:pPr marL="0" indent="0" algn="ctr">
              <a:buClrTx/>
              <a:buNone/>
            </a:pPr>
            <a:r>
              <a:rPr lang="en-US" sz="2000"/>
              <a:t>Become familiar with NJ School Ethics Advisory Opinions on volunteerism, e.g., A15-18; A17-15: A24-15; A32-14.</a:t>
            </a:r>
          </a:p>
          <a:p>
            <a:pPr marL="0" indent="0" algn="ctr">
              <a:buClrTx/>
              <a:buNone/>
            </a:pPr>
            <a:r>
              <a:rPr lang="en-US" sz="1600">
                <a:hlinkClick r:id="rId2"/>
              </a:rPr>
              <a:t>https://www.nj.gov/education/legal/ethics/index.shtml</a:t>
            </a:r>
            <a:endParaRPr lang="en-US" sz="1600">
              <a:solidFill>
                <a:srgbClr val="FF0000"/>
              </a:solidFill>
            </a:endParaRPr>
          </a:p>
          <a:p>
            <a:pPr marL="0" indent="0" algn="ctr">
              <a:buClrTx/>
              <a:buNone/>
            </a:pPr>
            <a:r>
              <a:rPr lang="en-US" sz="1800" b="1">
                <a:solidFill>
                  <a:srgbClr val="FF0000"/>
                </a:solidFill>
              </a:rPr>
              <a:t>And ask yourself these questions:</a:t>
            </a:r>
            <a:endParaRPr lang="en-US" sz="1800" b="1"/>
          </a:p>
          <a:p>
            <a:pPr>
              <a:buClrTx/>
              <a:buFont typeface="+mj-lt"/>
              <a:buAutoNum type="arabicPeriod"/>
            </a:pPr>
            <a:r>
              <a:rPr lang="en-US" sz="1800" b="1"/>
              <a:t>Will I be giving directions or orders to staff or students?   </a:t>
            </a:r>
            <a:r>
              <a:rPr lang="en-US" sz="1800" b="1">
                <a:solidFill>
                  <a:srgbClr val="00B050"/>
                </a:solidFill>
              </a:rPr>
              <a:t>No</a:t>
            </a:r>
            <a:endParaRPr lang="en-US" sz="1800" b="1"/>
          </a:p>
          <a:p>
            <a:pPr>
              <a:buClrTx/>
              <a:buFont typeface="+mj-lt"/>
              <a:buAutoNum type="arabicPeriod"/>
            </a:pPr>
            <a:r>
              <a:rPr lang="en-US" sz="1800" b="1"/>
              <a:t>Will I need to take orders from staff?  </a:t>
            </a:r>
            <a:r>
              <a:rPr lang="en-US" sz="1800" b="1">
                <a:solidFill>
                  <a:srgbClr val="00B050"/>
                </a:solidFill>
              </a:rPr>
              <a:t>No </a:t>
            </a:r>
            <a:endParaRPr lang="en-US" sz="1800" b="1"/>
          </a:p>
          <a:p>
            <a:pPr>
              <a:buClrTx/>
              <a:buFont typeface="+mj-lt"/>
              <a:buAutoNum type="arabicPeriod"/>
            </a:pPr>
            <a:r>
              <a:rPr lang="en-US" sz="1800" b="1"/>
              <a:t>Will I be in the school often? </a:t>
            </a:r>
            <a:r>
              <a:rPr lang="en-US" sz="1800" b="1">
                <a:solidFill>
                  <a:srgbClr val="00B050"/>
                </a:solidFill>
              </a:rPr>
              <a:t>No </a:t>
            </a:r>
            <a:r>
              <a:rPr lang="en-US" sz="1800" b="1"/>
              <a:t> </a:t>
            </a:r>
          </a:p>
          <a:p>
            <a:pPr>
              <a:buClrTx/>
              <a:buFont typeface="+mj-lt"/>
              <a:buAutoNum type="arabicPeriod"/>
            </a:pPr>
            <a:r>
              <a:rPr lang="en-US" sz="1800" b="1"/>
              <a:t>Will it seem to visitors that I work in the school?  (i.e., “enmeshed in the building”)  </a:t>
            </a:r>
            <a:r>
              <a:rPr lang="en-US" sz="1800" b="1">
                <a:solidFill>
                  <a:srgbClr val="00B050"/>
                </a:solidFill>
              </a:rPr>
              <a:t>No</a:t>
            </a:r>
          </a:p>
          <a:p>
            <a:pPr>
              <a:buClrTx/>
              <a:buFont typeface="+mj-lt"/>
              <a:buAutoNum type="arabicPeriod"/>
            </a:pPr>
            <a:r>
              <a:rPr lang="en-US" sz="1800" b="1"/>
              <a:t>Will I be handling the school district’s money at all? </a:t>
            </a:r>
            <a:r>
              <a:rPr lang="en-US" sz="1800" b="1">
                <a:solidFill>
                  <a:srgbClr val="00B050"/>
                </a:solidFill>
              </a:rPr>
              <a:t>No </a:t>
            </a:r>
            <a:endParaRPr lang="en-US" sz="1800" b="1"/>
          </a:p>
          <a:p>
            <a:pPr>
              <a:buClrTx/>
              <a:buFont typeface="+mj-lt"/>
              <a:buAutoNum type="arabicPeriod"/>
            </a:pPr>
            <a:r>
              <a:rPr lang="en-US" sz="1800" b="1"/>
              <a:t>Will I be the lead or regular volunteer for a school district club, or a coach for a school district activity or sport? </a:t>
            </a:r>
            <a:r>
              <a:rPr lang="en-US" sz="1800" b="1">
                <a:solidFill>
                  <a:srgbClr val="00B050"/>
                </a:solidFill>
              </a:rPr>
              <a:t>No </a:t>
            </a:r>
            <a:endParaRPr lang="en-US" sz="1800" b="1"/>
          </a:p>
          <a:p>
            <a:pPr>
              <a:buClrTx/>
              <a:buFont typeface="+mj-lt"/>
              <a:buAutoNum type="arabicPeriod"/>
            </a:pPr>
            <a:r>
              <a:rPr lang="en-US" sz="1800" b="1"/>
              <a:t>Does the organization for which I am performing the school-based volunteer work (e.g., Girl Scouts, PTO, Rec Commission) have its own bylaws and bank accounts?  </a:t>
            </a:r>
            <a:r>
              <a:rPr lang="en-US" sz="1800" b="1">
                <a:solidFill>
                  <a:srgbClr val="00B050"/>
                </a:solidFill>
              </a:rPr>
              <a:t>Yes</a:t>
            </a:r>
            <a:endParaRPr lang="en-US" sz="1600" b="1">
              <a:solidFill>
                <a:srgbClr val="FF0000"/>
              </a:solidFill>
            </a:endParaRPr>
          </a:p>
          <a:p>
            <a:pPr marL="0" indent="0" algn="ctr">
              <a:buNone/>
            </a:pPr>
            <a:r>
              <a:rPr lang="en-US" sz="1600" b="1">
                <a:solidFill>
                  <a:srgbClr val="FF0000"/>
                </a:solidFill>
              </a:rPr>
              <a:t>If your answers are different from any of the answers above, your planned volunteerism is likely at odds with the role of school board member. Talk to your superintendent and request input from the school district’s attorney. </a:t>
            </a:r>
          </a:p>
          <a:p>
            <a:pPr marL="0" indent="0">
              <a:buNone/>
            </a:pPr>
            <a:endParaRPr lang="en-US" sz="900"/>
          </a:p>
        </p:txBody>
      </p:sp>
    </p:spTree>
    <p:extLst>
      <p:ext uri="{BB962C8B-B14F-4D97-AF65-F5344CB8AC3E}">
        <p14:creationId xmlns:p14="http://schemas.microsoft.com/office/powerpoint/2010/main" val="39405098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76400" y="152400"/>
            <a:ext cx="6553200" cy="685800"/>
          </a:xfrm>
          <a:ln>
            <a:noFill/>
            <a:miter lim="800000"/>
            <a:headEnd/>
            <a:tailEnd/>
          </a:ln>
        </p:spPr>
        <p:txBody>
          <a:bodyPr/>
          <a:lstStyle/>
          <a:p>
            <a:r>
              <a:rPr lang="en-US" altLang="en-US"/>
              <a:t>Interview Committees</a:t>
            </a:r>
          </a:p>
        </p:txBody>
      </p:sp>
      <p:sp>
        <p:nvSpPr>
          <p:cNvPr id="35844" name="Rectangle 1"/>
          <p:cNvSpPr>
            <a:spLocks noChangeArrowheads="1"/>
          </p:cNvSpPr>
          <p:nvPr/>
        </p:nvSpPr>
        <p:spPr bwMode="auto">
          <a:xfrm>
            <a:off x="609600" y="6556375"/>
            <a:ext cx="670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b="1">
              <a:solidFill>
                <a:schemeClr val="bg1"/>
              </a:solidFill>
            </a:endParaRPr>
          </a:p>
        </p:txBody>
      </p:sp>
      <p:graphicFrame>
        <p:nvGraphicFramePr>
          <p:cNvPr id="2" name="Diagram 1"/>
          <p:cNvGraphicFramePr/>
          <p:nvPr>
            <p:extLst>
              <p:ext uri="{D42A27DB-BD31-4B8C-83A1-F6EECF244321}">
                <p14:modId xmlns:p14="http://schemas.microsoft.com/office/powerpoint/2010/main" val="586928757"/>
              </p:ext>
            </p:extLst>
          </p:nvPr>
        </p:nvGraphicFramePr>
        <p:xfrm>
          <a:off x="1143000" y="1295400"/>
          <a:ext cx="7239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96200" cy="647700"/>
          </a:xfrm>
        </p:spPr>
        <p:txBody>
          <a:bodyPr/>
          <a:lstStyle/>
          <a:p>
            <a:r>
              <a:rPr lang="en-US"/>
              <a:t>NJQSAC – Governance Indicator</a:t>
            </a:r>
          </a:p>
        </p:txBody>
      </p:sp>
      <p:pic>
        <p:nvPicPr>
          <p:cNvPr id="4" name="Content Placeholder 3"/>
          <p:cNvPicPr>
            <a:picLocks noGrp="1" noChangeAspect="1"/>
          </p:cNvPicPr>
          <p:nvPr>
            <p:ph idx="1"/>
          </p:nvPr>
        </p:nvPicPr>
        <p:blipFill>
          <a:blip r:embed="rId2"/>
          <a:stretch>
            <a:fillRect/>
          </a:stretch>
        </p:blipFill>
        <p:spPr>
          <a:xfrm>
            <a:off x="685800" y="1219200"/>
            <a:ext cx="7959280" cy="4441127"/>
          </a:xfrm>
          <a:prstGeom prst="rect">
            <a:avLst/>
          </a:prstGeom>
        </p:spPr>
      </p:pic>
    </p:spTree>
    <p:extLst>
      <p:ext uri="{BB962C8B-B14F-4D97-AF65-F5344CB8AC3E}">
        <p14:creationId xmlns:p14="http://schemas.microsoft.com/office/powerpoint/2010/main" val="38876489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600200" y="152400"/>
            <a:ext cx="7086600" cy="800100"/>
          </a:xfrm>
          <a:ln>
            <a:noFill/>
            <a:miter lim="800000"/>
            <a:headEnd/>
            <a:tailEnd/>
          </a:ln>
        </p:spPr>
        <p:txBody>
          <a:bodyPr/>
          <a:lstStyle/>
          <a:p>
            <a:r>
              <a:rPr lang="en-US" altLang="en-US"/>
              <a:t>Points to Consider…</a:t>
            </a:r>
          </a:p>
        </p:txBody>
      </p:sp>
      <p:sp>
        <p:nvSpPr>
          <p:cNvPr id="36868" name="Footer Placeholder 3"/>
          <p:cNvSpPr>
            <a:spLocks noGrp="1"/>
          </p:cNvSpPr>
          <p:nvPr>
            <p:ph type="ftr" sz="quarter" idx="4294967295"/>
          </p:nvPr>
        </p:nvSpPr>
        <p:spPr bwMode="auto">
          <a:xfrm>
            <a:off x="3810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grpSp>
        <p:nvGrpSpPr>
          <p:cNvPr id="7" name="Group 6"/>
          <p:cNvGrpSpPr/>
          <p:nvPr/>
        </p:nvGrpSpPr>
        <p:grpSpPr>
          <a:xfrm>
            <a:off x="626798" y="1098158"/>
            <a:ext cx="8364802" cy="4796872"/>
            <a:chOff x="152400" y="1098158"/>
            <a:chExt cx="8364802" cy="4796872"/>
          </a:xfrm>
        </p:grpSpPr>
        <p:graphicFrame>
          <p:nvGraphicFramePr>
            <p:cNvPr id="5" name="Diagram 4"/>
            <p:cNvGraphicFramePr/>
            <p:nvPr>
              <p:extLst>
                <p:ext uri="{D42A27DB-BD31-4B8C-83A1-F6EECF244321}">
                  <p14:modId xmlns:p14="http://schemas.microsoft.com/office/powerpoint/2010/main" val="3749452283"/>
                </p:ext>
              </p:extLst>
            </p:nvPr>
          </p:nvGraphicFramePr>
          <p:xfrm>
            <a:off x="342900" y="1098158"/>
            <a:ext cx="7505700" cy="479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clrChange>
                <a:clrFrom>
                  <a:srgbClr val="FFFFFF"/>
                </a:clrFrom>
                <a:clrTo>
                  <a:srgbClr val="FFFFFF">
                    <a:alpha val="0"/>
                  </a:srgbClr>
                </a:clrTo>
              </a:clrChange>
            </a:blip>
            <a:stretch>
              <a:fillRect/>
            </a:stretch>
          </p:blipFill>
          <p:spPr>
            <a:xfrm>
              <a:off x="152400" y="2819400"/>
              <a:ext cx="1387861" cy="1333316"/>
            </a:xfrm>
            <a:prstGeom prst="rect">
              <a:avLst/>
            </a:prstGeom>
          </p:spPr>
        </p:pic>
        <p:pic>
          <p:nvPicPr>
            <p:cNvPr id="4" name="Picture 3"/>
            <p:cNvPicPr>
              <a:picLocks noChangeAspect="1"/>
            </p:cNvPicPr>
            <p:nvPr/>
          </p:nvPicPr>
          <p:blipFill>
            <a:blip r:embed="rId8"/>
            <a:stretch>
              <a:fillRect/>
            </a:stretch>
          </p:blipFill>
          <p:spPr>
            <a:xfrm>
              <a:off x="5503775" y="4191000"/>
              <a:ext cx="1875907" cy="1405120"/>
            </a:xfrm>
            <a:prstGeom prst="rect">
              <a:avLst/>
            </a:prstGeom>
          </p:spPr>
        </p:pic>
        <p:grpSp>
          <p:nvGrpSpPr>
            <p:cNvPr id="6" name="Group 5"/>
            <p:cNvGrpSpPr/>
            <p:nvPr/>
          </p:nvGrpSpPr>
          <p:grpSpPr>
            <a:xfrm rot="1079978">
              <a:off x="7040988" y="1115842"/>
              <a:ext cx="1476214" cy="1824675"/>
              <a:chOff x="7754712" y="312302"/>
              <a:chExt cx="1476214" cy="1824675"/>
            </a:xfrm>
          </p:grpSpPr>
          <p:sp>
            <p:nvSpPr>
              <p:cNvPr id="3" name="Rectangle 2"/>
              <p:cNvSpPr/>
              <p:nvPr/>
            </p:nvSpPr>
            <p:spPr>
              <a:xfrm>
                <a:off x="7924800" y="592388"/>
                <a:ext cx="1066800" cy="13888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99664">
                <a:off x="7754712" y="312302"/>
                <a:ext cx="1476214" cy="18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219200" y="1219200"/>
            <a:ext cx="6858000" cy="4451048"/>
          </a:xfrm>
          <a:prstGeom prst="rect">
            <a:avLst/>
          </a:prstGeom>
        </p:spPr>
      </p:pic>
      <p:sp>
        <p:nvSpPr>
          <p:cNvPr id="8194" name="Rectangle 2"/>
          <p:cNvSpPr>
            <a:spLocks noGrp="1" noChangeArrowheads="1"/>
          </p:cNvSpPr>
          <p:nvPr>
            <p:ph type="title"/>
          </p:nvPr>
        </p:nvSpPr>
        <p:spPr>
          <a:xfrm>
            <a:off x="1219200" y="245686"/>
            <a:ext cx="7315200" cy="800100"/>
          </a:xfrm>
          <a:ln>
            <a:noFill/>
            <a:miter lim="800000"/>
            <a:headEnd/>
            <a:tailEnd/>
          </a:ln>
        </p:spPr>
        <p:txBody>
          <a:bodyPr/>
          <a:lstStyle/>
          <a:p>
            <a:r>
              <a:rPr lang="en-US" altLang="en-US"/>
              <a:t>In Closing…</a:t>
            </a:r>
            <a:endParaRPr lang="en-US" altLang="en-US" sz="2400"/>
          </a:p>
        </p:txBody>
      </p:sp>
      <p:sp>
        <p:nvSpPr>
          <p:cNvPr id="4" name="TextBox 3"/>
          <p:cNvSpPr txBox="1"/>
          <p:nvPr/>
        </p:nvSpPr>
        <p:spPr>
          <a:xfrm>
            <a:off x="1828800" y="1566028"/>
            <a:ext cx="5410200" cy="4431983"/>
          </a:xfrm>
          <a:prstGeom prst="rect">
            <a:avLst/>
          </a:prstGeom>
          <a:noFill/>
        </p:spPr>
        <p:txBody>
          <a:bodyPr wrap="square" rtlCol="0">
            <a:spAutoFit/>
          </a:bodyPr>
          <a:lstStyle/>
          <a:p>
            <a:pPr marL="0" indent="0">
              <a:buNone/>
            </a:pPr>
            <a:r>
              <a:rPr lang="en-US" sz="2400">
                <a:latin typeface="Arial Black" panose="020B0A04020102020204" pitchFamily="34" charset="0"/>
              </a:rPr>
              <a:t>“School officials must always be cognizant of their responsibility to protect the public trust, to honor their obligation to serve the interest of the public and Board, and to periodically re-evaluate the existence of potential conflicts.”</a:t>
            </a:r>
          </a:p>
          <a:p>
            <a:pPr marL="0" indent="0">
              <a:buNone/>
            </a:pPr>
            <a:r>
              <a:rPr lang="en-US" sz="2400">
                <a:latin typeface="Arial Black" panose="020B0A04020102020204" pitchFamily="34" charset="0"/>
              </a:rPr>
              <a:t> (A10-18) </a:t>
            </a:r>
          </a:p>
          <a:p>
            <a:pPr>
              <a:buFontTx/>
              <a:buNone/>
              <a:defRPr/>
            </a:pPr>
            <a:endParaRPr lang="en-US" altLang="en-US" sz="2400" b="1">
              <a:solidFill>
                <a:schemeClr val="bg1"/>
              </a:solidFill>
              <a:ea typeface="Arial Unicode MS" pitchFamily="34" charset="-128"/>
              <a:cs typeface="Arial Unicode MS" pitchFamily="34" charset="-128"/>
            </a:endParaRPr>
          </a:p>
          <a:p>
            <a:endParaRPr lang="en-US">
              <a:solidFill>
                <a:schemeClr val="bg1"/>
              </a:solidFill>
            </a:endParaRPr>
          </a:p>
        </p:txBody>
      </p:sp>
    </p:spTree>
    <p:extLst>
      <p:ext uri="{BB962C8B-B14F-4D97-AF65-F5344CB8AC3E}">
        <p14:creationId xmlns:p14="http://schemas.microsoft.com/office/powerpoint/2010/main" val="25992155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85800"/>
          </a:xfrm>
        </p:spPr>
        <p:txBody>
          <a:bodyPr/>
          <a:lstStyle/>
          <a:p>
            <a:r>
              <a:rPr lang="en-US"/>
              <a:t>Links for Examples Used</a:t>
            </a:r>
          </a:p>
        </p:txBody>
      </p:sp>
      <p:sp>
        <p:nvSpPr>
          <p:cNvPr id="3" name="Content Placeholder 2"/>
          <p:cNvSpPr>
            <a:spLocks noGrp="1"/>
          </p:cNvSpPr>
          <p:nvPr>
            <p:ph idx="1"/>
          </p:nvPr>
        </p:nvSpPr>
        <p:spPr>
          <a:xfrm>
            <a:off x="533400" y="990600"/>
            <a:ext cx="8229600" cy="5334000"/>
          </a:xfrm>
          <a:ln>
            <a:noFill/>
          </a:ln>
        </p:spPr>
        <p:txBody>
          <a:bodyPr>
            <a:normAutofit fontScale="47500" lnSpcReduction="20000"/>
          </a:bodyPr>
          <a:lstStyle/>
          <a:p>
            <a:pPr marL="0" indent="0">
              <a:buNone/>
            </a:pPr>
            <a:r>
              <a:rPr lang="en-US" sz="5100" b="1" dirty="0">
                <a:solidFill>
                  <a:srgbClr val="990000"/>
                </a:solidFill>
              </a:rPr>
              <a:t>School Ethics Commission Site</a:t>
            </a:r>
            <a:r>
              <a:rPr lang="en-US" sz="5100" dirty="0"/>
              <a:t>:</a:t>
            </a:r>
          </a:p>
          <a:p>
            <a:pPr marL="0" indent="0">
              <a:buNone/>
            </a:pPr>
            <a:r>
              <a:rPr lang="en-US" dirty="0"/>
              <a:t> </a:t>
            </a:r>
          </a:p>
          <a:p>
            <a:pPr marL="0" indent="0">
              <a:buNone/>
            </a:pPr>
            <a:r>
              <a:rPr lang="en-US" dirty="0"/>
              <a:t>Case examples in Ethics presentation:</a:t>
            </a:r>
          </a:p>
          <a:p>
            <a:pPr marL="0" indent="0">
              <a:buNone/>
            </a:pPr>
            <a:r>
              <a:rPr lang="en-US" u="sng" dirty="0">
                <a:hlinkClick r:id="rId2"/>
              </a:rPr>
              <a:t>https://www.nj.gov/education/legal/commissioner/2021/164-21SEC.pdf</a:t>
            </a:r>
            <a:endParaRPr lang="en-US" dirty="0"/>
          </a:p>
          <a:p>
            <a:pPr marL="0" indent="0">
              <a:buNone/>
            </a:pPr>
            <a:r>
              <a:rPr lang="en-US" u="sng" dirty="0">
                <a:hlinkClick r:id="rId3"/>
              </a:rPr>
              <a:t>https://www.nj.gov/education/legal/commissioner/2021/208-21SEC.pdf</a:t>
            </a:r>
            <a:endParaRPr lang="en-US" dirty="0"/>
          </a:p>
          <a:p>
            <a:pPr marL="0" indent="0">
              <a:buNone/>
            </a:pPr>
            <a:r>
              <a:rPr lang="en-US" u="sng" dirty="0">
                <a:hlinkClick r:id="rId4"/>
              </a:rPr>
              <a:t>https://www.nj.gov/education/legal/commissioner/2021/303-21SEC.pdf</a:t>
            </a:r>
            <a:endParaRPr lang="en-US" dirty="0"/>
          </a:p>
          <a:p>
            <a:pPr marL="0" indent="0">
              <a:buNone/>
            </a:pPr>
            <a:r>
              <a:rPr lang="en-US" u="sng" dirty="0">
                <a:hlinkClick r:id="rId5"/>
              </a:rPr>
              <a:t>https://www.nj.gov/education/legal/commissioner/2021/304-21SEC.pdf</a:t>
            </a:r>
            <a:endParaRPr lang="en-US" dirty="0"/>
          </a:p>
          <a:p>
            <a:pPr marL="0" indent="0">
              <a:buNone/>
            </a:pPr>
            <a:r>
              <a:rPr lang="en-US" u="sng" dirty="0">
                <a:hlinkClick r:id="rId6"/>
              </a:rPr>
              <a:t>https://www.nj.gov/education/legal/ethics/2021/docs/C56-19%20and%20C57-19.pdf</a:t>
            </a:r>
            <a:endParaRPr lang="en-US" dirty="0"/>
          </a:p>
          <a:p>
            <a:pPr marL="0" indent="0">
              <a:buNone/>
            </a:pPr>
            <a:r>
              <a:rPr lang="en-US" u="sng" dirty="0">
                <a:hlinkClick r:id="rId7"/>
              </a:rPr>
              <a:t>https://www.nj.gov/education/legal/ethics/2021/docs/C18-20%20and%20C22-20.pdf</a:t>
            </a:r>
            <a:endParaRPr lang="en-US" dirty="0"/>
          </a:p>
          <a:p>
            <a:pPr marL="0" indent="0">
              <a:buNone/>
            </a:pPr>
            <a:r>
              <a:rPr lang="en-US" dirty="0"/>
              <a:t> </a:t>
            </a:r>
          </a:p>
          <a:p>
            <a:pPr marL="0" indent="0">
              <a:buNone/>
            </a:pPr>
            <a:r>
              <a:rPr lang="en-US" dirty="0"/>
              <a:t>Saini v. </a:t>
            </a:r>
            <a:r>
              <a:rPr lang="en-US" dirty="0" err="1"/>
              <a:t>Tufano</a:t>
            </a:r>
            <a:r>
              <a:rPr lang="en-US" dirty="0"/>
              <a:t> Social Media case example   </a:t>
            </a:r>
            <a:br>
              <a:rPr lang="en-US" dirty="0"/>
            </a:br>
            <a:r>
              <a:rPr lang="en-US" u="sng" dirty="0">
                <a:hlinkClick r:id="rId8"/>
              </a:rPr>
              <a:t>https://www.nj.gov/education/legal/ethics/2020/docs/C48-20.pdf</a:t>
            </a:r>
            <a:endParaRPr lang="en-US" dirty="0"/>
          </a:p>
          <a:p>
            <a:pPr marL="0" indent="0">
              <a:buNone/>
            </a:pPr>
            <a:endParaRPr lang="en-US" sz="2000" b="1" dirty="0">
              <a:solidFill>
                <a:srgbClr val="990000"/>
              </a:solidFill>
            </a:endParaRPr>
          </a:p>
          <a:p>
            <a:pPr marL="0" indent="0">
              <a:buNone/>
            </a:pPr>
            <a:endParaRPr lang="en-US" sz="2000" b="1" dirty="0">
              <a:solidFill>
                <a:srgbClr val="990000"/>
              </a:solidFill>
            </a:endParaRPr>
          </a:p>
          <a:p>
            <a:pPr marL="0" indent="0">
              <a:buNone/>
            </a:pPr>
            <a:r>
              <a:rPr lang="en-US" sz="5100" b="1" dirty="0">
                <a:solidFill>
                  <a:srgbClr val="990000"/>
                </a:solidFill>
              </a:rPr>
              <a:t>Advisory Opinions</a:t>
            </a:r>
          </a:p>
          <a:p>
            <a:pPr marL="0" indent="0">
              <a:buNone/>
            </a:pPr>
            <a:r>
              <a:rPr lang="en-US" sz="3400" dirty="0"/>
              <a:t>Link to all Advisory Opinions:  </a:t>
            </a:r>
            <a:r>
              <a:rPr lang="en-US" sz="3400" dirty="0">
                <a:hlinkClick r:id="rId9"/>
              </a:rPr>
              <a:t>https://www.nj.gov/education/legal/ethics/advisory/</a:t>
            </a:r>
            <a:endParaRPr lang="en-US" sz="3400" dirty="0"/>
          </a:p>
          <a:p>
            <a:pPr marL="0" indent="0">
              <a:buNone/>
            </a:pPr>
            <a:r>
              <a:rPr lang="en-US" sz="3400" dirty="0"/>
              <a:t>Opinions related to Volunteerism:  A32-14, A10-15, A17-15, A24-15, A15-18</a:t>
            </a:r>
          </a:p>
          <a:p>
            <a:pPr marL="0" indent="0">
              <a:buNone/>
            </a:pPr>
            <a:r>
              <a:rPr lang="en-US" sz="3400" dirty="0"/>
              <a:t>Opinions Related to Interviews:  A15-10, A04-12, A31-15</a:t>
            </a:r>
          </a:p>
          <a:p>
            <a:pPr marL="0" indent="0">
              <a:buNone/>
            </a:pPr>
            <a:r>
              <a:rPr lang="en-US" sz="3400" dirty="0"/>
              <a:t>2020 Example in Presentation:  A13-20</a:t>
            </a:r>
          </a:p>
          <a:p>
            <a:pPr marL="0" indent="0">
              <a:buNone/>
            </a:pPr>
            <a:r>
              <a:rPr lang="en-US" sz="3400" dirty="0"/>
              <a:t>Doctrine of Necessity:  A19-17              </a:t>
            </a:r>
            <a:br>
              <a:rPr lang="en-US" sz="3400" dirty="0"/>
            </a:br>
            <a:r>
              <a:rPr lang="en-US" sz="3400" dirty="0"/>
              <a:t>Union Endorsement:  A10-18</a:t>
            </a:r>
          </a:p>
          <a:p>
            <a:endParaRPr lang="en-US" sz="1800" dirty="0"/>
          </a:p>
        </p:txBody>
      </p:sp>
    </p:spTree>
    <p:extLst>
      <p:ext uri="{BB962C8B-B14F-4D97-AF65-F5344CB8AC3E}">
        <p14:creationId xmlns:p14="http://schemas.microsoft.com/office/powerpoint/2010/main" val="37042216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5921200"/>
              </p:ext>
            </p:extLst>
          </p:nvPr>
        </p:nvGraphicFramePr>
        <p:xfrm>
          <a:off x="132617" y="1752600"/>
          <a:ext cx="8878766" cy="403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Title 1"/>
          <p:cNvSpPr>
            <a:spLocks noGrp="1"/>
          </p:cNvSpPr>
          <p:nvPr>
            <p:ph type="title"/>
          </p:nvPr>
        </p:nvSpPr>
        <p:spPr>
          <a:xfrm>
            <a:off x="914400" y="457200"/>
            <a:ext cx="7315200" cy="914400"/>
          </a:xfrm>
          <a:ln>
            <a:noFill/>
            <a:miter lim="800000"/>
            <a:headEnd/>
            <a:tailEnd/>
          </a:ln>
        </p:spPr>
        <p:txBody>
          <a:bodyPr>
            <a:normAutofit fontScale="90000"/>
          </a:bodyPr>
          <a:lstStyle/>
          <a:p>
            <a:r>
              <a:rPr lang="en-US" altLang="en-US" sz="4000"/>
              <a:t>The School Ethics</a:t>
            </a:r>
            <a:br>
              <a:rPr lang="en-US" altLang="en-US" sz="4000"/>
            </a:br>
            <a:r>
              <a:rPr lang="en-US" altLang="en-US" sz="4000"/>
              <a:t>Act Established:</a:t>
            </a:r>
          </a:p>
        </p:txBody>
      </p:sp>
      <p:sp>
        <p:nvSpPr>
          <p:cNvPr id="5124" name="Footer Placeholder 3"/>
          <p:cNvSpPr>
            <a:spLocks noGrp="1"/>
          </p:cNvSpPr>
          <p:nvPr>
            <p:ph type="ftr" sz="quarter" idx="4294967295"/>
          </p:nvPr>
        </p:nvSpPr>
        <p:spPr bwMode="auto">
          <a:xfrm>
            <a:off x="381000" y="6384925"/>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647700"/>
          </a:xfrm>
        </p:spPr>
        <p:txBody>
          <a:bodyPr>
            <a:normAutofit fontScale="90000"/>
          </a:bodyPr>
          <a:lstStyle/>
          <a:p>
            <a:r>
              <a:rPr lang="en-US">
                <a:solidFill>
                  <a:srgbClr val="990000"/>
                </a:solidFill>
              </a:rPr>
              <a:t>Mandated Training To Be </a:t>
            </a:r>
            <a:br>
              <a:rPr lang="en-US">
                <a:solidFill>
                  <a:srgbClr val="990000"/>
                </a:solidFill>
              </a:rPr>
            </a:br>
            <a:r>
              <a:rPr lang="en-US">
                <a:solidFill>
                  <a:srgbClr val="990000"/>
                </a:solidFill>
              </a:rPr>
              <a:t>Provided by NJSBA   </a:t>
            </a:r>
            <a:r>
              <a:rPr lang="en-US" sz="2400">
                <a:solidFill>
                  <a:srgbClr val="990000"/>
                </a:solidFill>
              </a:rPr>
              <a:t>N.J.S.A. 18A:12-33</a:t>
            </a:r>
            <a:endParaRPr lang="en-US" sz="2400"/>
          </a:p>
        </p:txBody>
      </p:sp>
      <p:graphicFrame>
        <p:nvGraphicFramePr>
          <p:cNvPr id="3" name="Diagram 2"/>
          <p:cNvGraphicFramePr/>
          <p:nvPr>
            <p:extLst>
              <p:ext uri="{D42A27DB-BD31-4B8C-83A1-F6EECF244321}">
                <p14:modId xmlns:p14="http://schemas.microsoft.com/office/powerpoint/2010/main" val="3654086392"/>
              </p:ext>
            </p:extLst>
          </p:nvPr>
        </p:nvGraphicFramePr>
        <p:xfrm>
          <a:off x="457200" y="1219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0916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0423" y="326726"/>
            <a:ext cx="7772400" cy="685800"/>
          </a:xfrm>
          <a:ln>
            <a:noFill/>
            <a:miter lim="800000"/>
            <a:headEnd/>
            <a:tailEnd/>
          </a:ln>
        </p:spPr>
        <p:txBody>
          <a:bodyPr/>
          <a:lstStyle/>
          <a:p>
            <a:r>
              <a:rPr lang="en-US" altLang="en-US"/>
              <a:t>School Ethics Commission (SEC)</a:t>
            </a:r>
          </a:p>
        </p:txBody>
      </p:sp>
      <p:sp>
        <p:nvSpPr>
          <p:cNvPr id="6148" name="Footer Placeholder 3"/>
          <p:cNvSpPr>
            <a:spLocks noGrp="1"/>
          </p:cNvSpPr>
          <p:nvPr>
            <p:ph type="ftr" sz="quarter" idx="4294967295"/>
          </p:nvPr>
        </p:nvSpPr>
        <p:spPr bwMode="auto">
          <a:xfrm>
            <a:off x="3810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graphicFrame>
        <p:nvGraphicFramePr>
          <p:cNvPr id="2" name="Diagram 1"/>
          <p:cNvGraphicFramePr/>
          <p:nvPr>
            <p:extLst>
              <p:ext uri="{D42A27DB-BD31-4B8C-83A1-F6EECF244321}">
                <p14:modId xmlns:p14="http://schemas.microsoft.com/office/powerpoint/2010/main" val="1730345629"/>
              </p:ext>
            </p:extLst>
          </p:nvPr>
        </p:nvGraphicFramePr>
        <p:xfrm>
          <a:off x="304800" y="1295400"/>
          <a:ext cx="8534400" cy="482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2219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ltGray">
          <a:xfrm>
            <a:off x="1066800" y="304800"/>
            <a:ext cx="7391400" cy="533400"/>
          </a:xfrm>
          <a:ln>
            <a:noFill/>
            <a:miter lim="800000"/>
            <a:headEnd/>
            <a:tailEnd/>
          </a:ln>
        </p:spPr>
        <p:txBody>
          <a:bodyPr/>
          <a:lstStyle/>
          <a:p>
            <a:r>
              <a:rPr lang="en-US" altLang="en-US" sz="4400"/>
              <a:t>SEC Jurisdiction</a:t>
            </a:r>
          </a:p>
        </p:txBody>
      </p:sp>
      <p:sp>
        <p:nvSpPr>
          <p:cNvPr id="7175" name="Footer Placeholder 6"/>
          <p:cNvSpPr>
            <a:spLocks noGrp="1"/>
          </p:cNvSpPr>
          <p:nvPr>
            <p:ph type="ftr" sz="quarter" idx="4294967295"/>
          </p:nvPr>
        </p:nvSpPr>
        <p:spPr bwMode="ltGray">
          <a:xfrm>
            <a:off x="381000" y="6400800"/>
            <a:ext cx="83820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eaLnBrk="1" hangingPunct="1">
              <a:spcBef>
                <a:spcPct val="0"/>
              </a:spcBef>
              <a:buClrTx/>
              <a:buFontTx/>
              <a:buNone/>
            </a:pPr>
            <a:endParaRPr lang="en-US" altLang="en-US" sz="1200">
              <a:solidFill>
                <a:schemeClr val="bg1"/>
              </a:solidFill>
            </a:endParaRPr>
          </a:p>
        </p:txBody>
      </p:sp>
      <p:graphicFrame>
        <p:nvGraphicFramePr>
          <p:cNvPr id="2" name="Diagram 1"/>
          <p:cNvGraphicFramePr/>
          <p:nvPr>
            <p:extLst>
              <p:ext uri="{D42A27DB-BD31-4B8C-83A1-F6EECF244321}">
                <p14:modId xmlns:p14="http://schemas.microsoft.com/office/powerpoint/2010/main" val="1980782835"/>
              </p:ext>
            </p:extLst>
          </p:nvPr>
        </p:nvGraphicFramePr>
        <p:xfrm>
          <a:off x="533400" y="1066800"/>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72200" y="3505200"/>
            <a:ext cx="2514600" cy="523220"/>
          </a:xfrm>
          <a:prstGeom prst="rect">
            <a:avLst/>
          </a:prstGeom>
          <a:solidFill>
            <a:srgbClr val="FFC000"/>
          </a:solidFill>
        </p:spPr>
        <p:txBody>
          <a:bodyPr wrap="square" rtlCol="0">
            <a:spAutoFit/>
          </a:bodyPr>
          <a:lstStyle/>
          <a:p>
            <a:r>
              <a:rPr lang="en-US" sz="1400" b="1"/>
              <a:t>Can be made public.  Needs 6 votes from SEC.</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Penalties Recommended by SEC</a:t>
            </a:r>
          </a:p>
        </p:txBody>
      </p:sp>
      <p:sp>
        <p:nvSpPr>
          <p:cNvPr id="10" name="TextBox 9"/>
          <p:cNvSpPr txBox="1"/>
          <p:nvPr/>
        </p:nvSpPr>
        <p:spPr>
          <a:xfrm>
            <a:off x="838200" y="5638800"/>
            <a:ext cx="8001000" cy="646331"/>
          </a:xfrm>
          <a:prstGeom prst="rect">
            <a:avLst/>
          </a:prstGeom>
          <a:noFill/>
        </p:spPr>
        <p:txBody>
          <a:bodyPr wrap="square" rtlCol="0">
            <a:spAutoFit/>
          </a:bodyPr>
          <a:lstStyle/>
          <a:p>
            <a:r>
              <a:rPr lang="en-US"/>
              <a:t>SEC makes recommendation to Commissioner for final agency decision.  Appeals are heard by the Appellate Division.  </a:t>
            </a:r>
          </a:p>
        </p:txBody>
      </p:sp>
      <p:graphicFrame>
        <p:nvGraphicFramePr>
          <p:cNvPr id="12" name="Diagram 11"/>
          <p:cNvGraphicFramePr/>
          <p:nvPr>
            <p:extLst>
              <p:ext uri="{D42A27DB-BD31-4B8C-83A1-F6EECF244321}">
                <p14:modId xmlns:p14="http://schemas.microsoft.com/office/powerpoint/2010/main" val="1823959236"/>
              </p:ext>
            </p:extLst>
          </p:nvPr>
        </p:nvGraphicFramePr>
        <p:xfrm>
          <a:off x="762000" y="990600"/>
          <a:ext cx="8153400" cy="4507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872408"/>
      </p:ext>
    </p:extLst>
  </p:cSld>
  <p:clrMapOvr>
    <a:masterClrMapping/>
  </p:clrMapOvr>
  <p:transition/>
</p:sld>
</file>

<file path=ppt/theme/theme1.xml><?xml version="1.0" encoding="utf-8"?>
<a:theme xmlns:a="http://schemas.openxmlformats.org/drawingml/2006/main" name="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JSBA powerpoint">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4" ma:contentTypeDescription="Create a new document." ma:contentTypeScope="" ma:versionID="09cad134e08aa83cfc9c5fd990b650b7">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bc5fbba1fb7a3de303fd2974a8eef102"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BA25F-297B-4A04-BFB6-B5346F548D0F}">
  <ds:schemaRefs>
    <ds:schemaRef ds:uri="26bfb855-a36a-4ec2-9b05-7420e8dff8ce"/>
    <ds:schemaRef ds:uri="ed0eeb22-c85f-47ad-b4ee-843631bdf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3D3ED5-A2E6-4407-984A-4134E6E8278A}">
  <ds:schemaRefs>
    <ds:schemaRef ds:uri="http://purl.org/dc/dcmitype/"/>
    <ds:schemaRef ds:uri="26bfb855-a36a-4ec2-9b05-7420e8dff8ce"/>
    <ds:schemaRef ds:uri="ed0eeb22-c85f-47ad-b4ee-843631bdfb60"/>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84EDA11-1F02-48AD-BA0D-C3A6B40D9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NJSBA Presentation</Template>
  <TotalTime>532</TotalTime>
  <Words>10970</Words>
  <Application>Microsoft Office PowerPoint</Application>
  <PresentationFormat>On-screen Show (4:3)</PresentationFormat>
  <Paragraphs>315</Paragraphs>
  <Slides>42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Arial Black</vt:lpstr>
      <vt:lpstr>Berlin Sans FB Demi</vt:lpstr>
      <vt:lpstr>Calibri</vt:lpstr>
      <vt:lpstr>Franklin Gothic Demi Cond</vt:lpstr>
      <vt:lpstr>Wingdings</vt:lpstr>
      <vt:lpstr>NJSBA Presentation</vt:lpstr>
      <vt:lpstr>1_NJSBA Presentation</vt:lpstr>
      <vt:lpstr>1_NJSBA powerpoint</vt:lpstr>
      <vt:lpstr>Ethics for School Officials</vt:lpstr>
      <vt:lpstr>School Ethics Act  N.J.S.A. 18A 12-23.1 (effective April 1992) </vt:lpstr>
      <vt:lpstr>School Ethics Act (effective April 1992) N.J.S.A. 18A:12-23.1</vt:lpstr>
      <vt:lpstr>NJQSAC – Governance Indicator</vt:lpstr>
      <vt:lpstr>The School Ethics Act Established:</vt:lpstr>
      <vt:lpstr>Mandated Training To Be  Provided by NJSBA   N.J.S.A. 18A:12-33</vt:lpstr>
      <vt:lpstr>School Ethics Commission (SEC)</vt:lpstr>
      <vt:lpstr>SEC Jurisdiction</vt:lpstr>
      <vt:lpstr>Penalties Recommended by SEC</vt:lpstr>
      <vt:lpstr>Cases Considered by the SEC in 2021</vt:lpstr>
      <vt:lpstr>Advisory Opinion A01-21 One of 8 Public Advisory Opinions in 2021</vt:lpstr>
      <vt:lpstr>Code of Ethics  for School Board Members                 N.J.S.A. 18A:12-24.1, N.J.A.C. 6A:28-6.4(a)(1)</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2021 SEC/Commissioner Decisions</vt:lpstr>
      <vt:lpstr>2021 SEC/Commissioner Decisions</vt:lpstr>
      <vt:lpstr>2021 SEC Commission Decisions</vt:lpstr>
      <vt:lpstr>SEC Recommended Disclaimer </vt:lpstr>
      <vt:lpstr>Saini v. Tufano C48-20 December 22, 2020 https://www.nj.gov/education/legal/ethics/2020/docs/C48-20.pdf  </vt:lpstr>
      <vt:lpstr>PowerPoint Presentation</vt:lpstr>
      <vt:lpstr>Ethical?</vt:lpstr>
      <vt:lpstr>Conflicts of Interest- N.J.S.A.18A: 12-24</vt:lpstr>
      <vt:lpstr>Who Qualifies as a Relative? N.J.A.C. 6A:23A-1.2 </vt:lpstr>
      <vt:lpstr>Ethical?</vt:lpstr>
      <vt:lpstr>Hiring/Personnel</vt:lpstr>
      <vt:lpstr>Ethical?</vt:lpstr>
      <vt:lpstr> Collective Bargaining A24-17 </vt:lpstr>
      <vt:lpstr>Collective Bargaining   Other Possible Conflicts</vt:lpstr>
      <vt:lpstr>Doctrine of Necessity A19-17</vt:lpstr>
      <vt:lpstr>Volunteerism</vt:lpstr>
      <vt:lpstr>Before You Volunteer In School…</vt:lpstr>
      <vt:lpstr>Interview Committees</vt:lpstr>
      <vt:lpstr>Points to Consider…</vt:lpstr>
      <vt:lpstr>In Closing…</vt:lpstr>
      <vt:lpstr>Links for Examples Used</vt:lpstr>
    </vt:vector>
  </TitlesOfParts>
  <Company>NJSBA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RELATIONS</dc:title>
  <dc:creator>mr bill</dc:creator>
  <cp:lastModifiedBy>Cappiello, Diane</cp:lastModifiedBy>
  <cp:revision>40</cp:revision>
  <cp:lastPrinted>2022-03-07T17:47:35Z</cp:lastPrinted>
  <dcterms:created xsi:type="dcterms:W3CDTF">2005-09-21T15:56:25Z</dcterms:created>
  <dcterms:modified xsi:type="dcterms:W3CDTF">2022-05-02T13:26:14Z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Order">
    <vt:r8>2920000</vt:r8>
  </property>
</Properties>
</file>