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Lst>
  <p:notesMasterIdLst>
    <p:notesMasterId r:id="rId49"/>
  </p:notesMasterIdLst>
  <p:sldIdLst>
    <p:sldId id="256" r:id="rId6"/>
    <p:sldId id="257" r:id="rId7"/>
    <p:sldId id="258" r:id="rId8"/>
    <p:sldId id="259" r:id="rId9"/>
    <p:sldId id="262" r:id="rId10"/>
    <p:sldId id="260" r:id="rId11"/>
    <p:sldId id="267" r:id="rId12"/>
    <p:sldId id="268" r:id="rId13"/>
    <p:sldId id="270" r:id="rId14"/>
    <p:sldId id="271" r:id="rId15"/>
    <p:sldId id="269" r:id="rId16"/>
    <p:sldId id="273" r:id="rId17"/>
    <p:sldId id="306" r:id="rId18"/>
    <p:sldId id="308" r:id="rId19"/>
    <p:sldId id="309" r:id="rId20"/>
    <p:sldId id="310" r:id="rId21"/>
    <p:sldId id="289" r:id="rId22"/>
    <p:sldId id="291" r:id="rId23"/>
    <p:sldId id="275" r:id="rId24"/>
    <p:sldId id="276" r:id="rId25"/>
    <p:sldId id="277" r:id="rId26"/>
    <p:sldId id="279" r:id="rId27"/>
    <p:sldId id="280" r:id="rId28"/>
    <p:sldId id="287" r:id="rId29"/>
    <p:sldId id="288" r:id="rId30"/>
    <p:sldId id="293" r:id="rId31"/>
    <p:sldId id="294" r:id="rId32"/>
    <p:sldId id="295" r:id="rId33"/>
    <p:sldId id="274" r:id="rId34"/>
    <p:sldId id="307" r:id="rId35"/>
    <p:sldId id="261" r:id="rId36"/>
    <p:sldId id="265" r:id="rId37"/>
    <p:sldId id="266" r:id="rId38"/>
    <p:sldId id="263" r:id="rId39"/>
    <p:sldId id="264" r:id="rId40"/>
    <p:sldId id="281" r:id="rId41"/>
    <p:sldId id="282" r:id="rId42"/>
    <p:sldId id="283" r:id="rId43"/>
    <p:sldId id="285" r:id="rId44"/>
    <p:sldId id="286" r:id="rId45"/>
    <p:sldId id="302" r:id="rId46"/>
    <p:sldId id="297" r:id="rId47"/>
    <p:sldId id="298" r:id="rId4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CE6"/>
    <a:srgbClr val="993333"/>
    <a:srgbClr val="999333"/>
    <a:srgbClr val="D0E7D8"/>
    <a:srgbClr val="D0ECEA"/>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9524E-E114-4994-9235-B20E669C1133}" v="709" dt="2022-12-28T20:56:08.476"/>
    <p1510:client id="{6FD1835B-6C39-4BD7-AF29-E5A70AC78F85}" v="201" dt="2022-12-28T21:41:14.540"/>
    <p1510:client id="{9222B775-751A-85B7-E8D2-0D5FE8116A01}" v="18" dt="2022-12-28T19:25:46.519"/>
    <p1510:client id="{940353FC-FA95-461B-9267-64298ECEB811}" v="1" dt="2022-12-28T20:23:47.425"/>
    <p1510:client id="{F0DEB601-05E3-4BC5-AE6E-DDBFD162F9B1}" v="7" dt="2022-12-28T20:24:10.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FE53F-9884-488B-A862-6B503E46EB8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0CE9A79-D400-4C71-BAA7-6B7DBDDD51E2}">
      <dgm:prSet phldrT="[Text]"/>
      <dgm:spPr>
        <a:solidFill>
          <a:srgbClr val="4DC58D">
            <a:alpha val="49804"/>
          </a:srgbClr>
        </a:solidFill>
      </dgm:spPr>
      <dgm:t>
        <a:bodyPr/>
        <a:lstStyle/>
        <a:p>
          <a:r>
            <a:rPr lang="en-US" b="1"/>
            <a:t>Conflicts of Interest</a:t>
          </a:r>
        </a:p>
      </dgm:t>
    </dgm:pt>
    <dgm:pt modelId="{A1E2E535-84C1-45AF-9C6D-5E45F1ADBBD9}" type="parTrans" cxnId="{4034143A-6E46-46D0-B27D-58A381B69FEA}">
      <dgm:prSet/>
      <dgm:spPr/>
      <dgm:t>
        <a:bodyPr/>
        <a:lstStyle/>
        <a:p>
          <a:endParaRPr lang="en-US"/>
        </a:p>
      </dgm:t>
    </dgm:pt>
    <dgm:pt modelId="{80C8C291-1E48-4752-B9E2-8CF089DE60BA}" type="sibTrans" cxnId="{4034143A-6E46-46D0-B27D-58A381B69FEA}">
      <dgm:prSet/>
      <dgm:spPr/>
      <dgm:t>
        <a:bodyPr/>
        <a:lstStyle/>
        <a:p>
          <a:endParaRPr lang="en-US"/>
        </a:p>
      </dgm:t>
    </dgm:pt>
    <dgm:pt modelId="{1A1DD596-1651-47CA-832D-B455997FFEF6}">
      <dgm:prSet phldrT="[Text]"/>
      <dgm:spPr>
        <a:solidFill>
          <a:srgbClr val="48BB4F">
            <a:alpha val="49804"/>
          </a:srgbClr>
        </a:solidFill>
      </dgm:spPr>
      <dgm:t>
        <a:bodyPr/>
        <a:lstStyle/>
        <a:p>
          <a:r>
            <a:rPr lang="en-US" b="1"/>
            <a:t>Disclosure Statements</a:t>
          </a:r>
        </a:p>
      </dgm:t>
    </dgm:pt>
    <dgm:pt modelId="{CFDACB4A-8904-4AF3-96FA-867700693EA9}" type="parTrans" cxnId="{D5D83BC7-CC71-466F-85B0-172AF5B81F68}">
      <dgm:prSet/>
      <dgm:spPr/>
      <dgm:t>
        <a:bodyPr/>
        <a:lstStyle/>
        <a:p>
          <a:endParaRPr lang="en-US"/>
        </a:p>
      </dgm:t>
    </dgm:pt>
    <dgm:pt modelId="{CFC195B9-A55F-45AE-AAFF-1BCEAC6EC8FE}" type="sibTrans" cxnId="{D5D83BC7-CC71-466F-85B0-172AF5B81F68}">
      <dgm:prSet/>
      <dgm:spPr/>
      <dgm:t>
        <a:bodyPr/>
        <a:lstStyle/>
        <a:p>
          <a:endParaRPr lang="en-US"/>
        </a:p>
      </dgm:t>
    </dgm:pt>
    <dgm:pt modelId="{46A9AB36-411A-416B-A21E-8F45675C9D3A}" type="pres">
      <dgm:prSet presAssocID="{0FDFE53F-9884-488B-A862-6B503E46EB82}" presName="Name0" presStyleCnt="0">
        <dgm:presLayoutVars>
          <dgm:dir/>
          <dgm:resizeHandles val="exact"/>
        </dgm:presLayoutVars>
      </dgm:prSet>
      <dgm:spPr/>
    </dgm:pt>
    <dgm:pt modelId="{2D5493D8-BC73-45DA-9DCF-9B8184D903FC}" type="pres">
      <dgm:prSet presAssocID="{A0CE9A79-D400-4C71-BAA7-6B7DBDDD51E2}" presName="Name5" presStyleLbl="vennNode1" presStyleIdx="0" presStyleCnt="2">
        <dgm:presLayoutVars>
          <dgm:bulletEnabled val="1"/>
        </dgm:presLayoutVars>
      </dgm:prSet>
      <dgm:spPr/>
    </dgm:pt>
    <dgm:pt modelId="{23E88289-FACD-4C8D-9207-3AA23963BAC1}" type="pres">
      <dgm:prSet presAssocID="{80C8C291-1E48-4752-B9E2-8CF089DE60BA}" presName="space" presStyleCnt="0"/>
      <dgm:spPr/>
    </dgm:pt>
    <dgm:pt modelId="{A42F6837-BBC2-43B4-8622-631E4084DA3B}" type="pres">
      <dgm:prSet presAssocID="{1A1DD596-1651-47CA-832D-B455997FFEF6}" presName="Name5" presStyleLbl="vennNode1" presStyleIdx="1" presStyleCnt="2" custLinFactNeighborX="5678" custLinFactNeighborY="-1453">
        <dgm:presLayoutVars>
          <dgm:bulletEnabled val="1"/>
        </dgm:presLayoutVars>
      </dgm:prSet>
      <dgm:spPr/>
    </dgm:pt>
  </dgm:ptLst>
  <dgm:cxnLst>
    <dgm:cxn modelId="{4034143A-6E46-46D0-B27D-58A381B69FEA}" srcId="{0FDFE53F-9884-488B-A862-6B503E46EB82}" destId="{A0CE9A79-D400-4C71-BAA7-6B7DBDDD51E2}" srcOrd="0" destOrd="0" parTransId="{A1E2E535-84C1-45AF-9C6D-5E45F1ADBBD9}" sibTransId="{80C8C291-1E48-4752-B9E2-8CF089DE60BA}"/>
    <dgm:cxn modelId="{78286066-5B1A-4264-9E7F-42AC5835F917}" type="presOf" srcId="{0FDFE53F-9884-488B-A862-6B503E46EB82}" destId="{46A9AB36-411A-416B-A21E-8F45675C9D3A}" srcOrd="0" destOrd="0" presId="urn:microsoft.com/office/officeart/2005/8/layout/venn3"/>
    <dgm:cxn modelId="{4A80A99B-4332-491F-A6EA-FB6747B29ACC}" type="presOf" srcId="{A0CE9A79-D400-4C71-BAA7-6B7DBDDD51E2}" destId="{2D5493D8-BC73-45DA-9DCF-9B8184D903FC}" srcOrd="0" destOrd="0" presId="urn:microsoft.com/office/officeart/2005/8/layout/venn3"/>
    <dgm:cxn modelId="{D5D83BC7-CC71-466F-85B0-172AF5B81F68}" srcId="{0FDFE53F-9884-488B-A862-6B503E46EB82}" destId="{1A1DD596-1651-47CA-832D-B455997FFEF6}" srcOrd="1" destOrd="0" parTransId="{CFDACB4A-8904-4AF3-96FA-867700693EA9}" sibTransId="{CFC195B9-A55F-45AE-AAFF-1BCEAC6EC8FE}"/>
    <dgm:cxn modelId="{25600EDB-04D6-4553-B12B-E6B66D18A907}" type="presOf" srcId="{1A1DD596-1651-47CA-832D-B455997FFEF6}" destId="{A42F6837-BBC2-43B4-8622-631E4084DA3B}" srcOrd="0" destOrd="0" presId="urn:microsoft.com/office/officeart/2005/8/layout/venn3"/>
    <dgm:cxn modelId="{81689CA5-81C9-4149-85D9-631E797B880F}" type="presParOf" srcId="{46A9AB36-411A-416B-A21E-8F45675C9D3A}" destId="{2D5493D8-BC73-45DA-9DCF-9B8184D903FC}" srcOrd="0" destOrd="0" presId="urn:microsoft.com/office/officeart/2005/8/layout/venn3"/>
    <dgm:cxn modelId="{24A76310-5842-4A84-ACB4-C9CD22CC8BE4}" type="presParOf" srcId="{46A9AB36-411A-416B-A21E-8F45675C9D3A}" destId="{23E88289-FACD-4C8D-9207-3AA23963BAC1}" srcOrd="1" destOrd="0" presId="urn:microsoft.com/office/officeart/2005/8/layout/venn3"/>
    <dgm:cxn modelId="{2AB61CA8-3A39-40BD-BC86-A13E6993C91A}" type="presParOf" srcId="{46A9AB36-411A-416B-A21E-8F45675C9D3A}" destId="{A42F6837-BBC2-43B4-8622-631E4084DA3B}"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D99850-5003-42F7-801F-2BC018EFB0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23B59F-D42C-478D-9968-C051DD6E00B8}">
      <dgm:prSet phldrT="[Text]" custT="1"/>
      <dgm:spPr>
        <a:solidFill>
          <a:srgbClr val="F8CBA6"/>
        </a:solidFill>
        <a:effectLst>
          <a:innerShdw blurRad="63500" dist="50800" dir="2700000">
            <a:prstClr val="black">
              <a:alpha val="50000"/>
            </a:prstClr>
          </a:innerShdw>
        </a:effectLst>
      </dgm:spPr>
      <dgm:t>
        <a:bodyPr/>
        <a:lstStyle/>
        <a:p>
          <a:r>
            <a:rPr lang="en-US" altLang="en-US" sz="2000" b="1">
              <a:solidFill>
                <a:schemeClr val="tx1"/>
              </a:solidFill>
            </a:rPr>
            <a:t>NJSBA recommends boards develop a list of board members and administrators who have a conflict and review it regularly.</a:t>
          </a:r>
          <a:endParaRPr lang="en-US" sz="2000" b="1">
            <a:solidFill>
              <a:schemeClr val="tx1"/>
            </a:solidFill>
          </a:endParaRPr>
        </a:p>
      </dgm:t>
    </dgm:pt>
    <dgm:pt modelId="{00275B05-31F6-431C-A265-F41E7D4107AD}" type="parTrans" cxnId="{2D2A6487-FDB4-4FF9-9E62-9D731D1DF86C}">
      <dgm:prSet/>
      <dgm:spPr/>
      <dgm:t>
        <a:bodyPr/>
        <a:lstStyle/>
        <a:p>
          <a:endParaRPr lang="en-US"/>
        </a:p>
      </dgm:t>
    </dgm:pt>
    <dgm:pt modelId="{C33B8791-B286-44C2-B9AF-A0FC6C88A8C3}" type="sibTrans" cxnId="{2D2A6487-FDB4-4FF9-9E62-9D731D1DF86C}">
      <dgm:prSet/>
      <dgm:spPr/>
      <dgm:t>
        <a:bodyPr/>
        <a:lstStyle/>
        <a:p>
          <a:endParaRPr lang="en-US"/>
        </a:p>
      </dgm:t>
    </dgm:pt>
    <dgm:pt modelId="{B5DFDC55-5D86-42D7-8D9D-44420E0491EA}">
      <dgm:prSet custT="1"/>
      <dgm:spPr>
        <a:solidFill>
          <a:srgbClr val="FFC000"/>
        </a:solidFill>
        <a:effectLst>
          <a:innerShdw blurRad="63500" dist="50800" dir="2700000">
            <a:prstClr val="black">
              <a:alpha val="50000"/>
            </a:prstClr>
          </a:innerShdw>
        </a:effectLst>
      </dgm:spPr>
      <dgm:t>
        <a:bodyPr/>
        <a:lstStyle/>
        <a:p>
          <a:pPr algn="r"/>
          <a:r>
            <a:rPr lang="en-US" altLang="en-US" sz="2000" b="1">
              <a:solidFill>
                <a:schemeClr val="tx1"/>
              </a:solidFill>
            </a:rPr>
            <a:t>Consult with your Board attorney on ethics issues </a:t>
          </a:r>
          <a:br>
            <a:rPr lang="en-US" altLang="en-US" sz="2000" b="1">
              <a:solidFill>
                <a:schemeClr val="tx1"/>
              </a:solidFill>
            </a:rPr>
          </a:br>
          <a:r>
            <a:rPr lang="en-US" altLang="en-US" sz="2000" b="1">
              <a:solidFill>
                <a:schemeClr val="tx1"/>
              </a:solidFill>
            </a:rPr>
            <a:t>and to identify conflicted members/administrators. </a:t>
          </a:r>
        </a:p>
      </dgm:t>
    </dgm:pt>
    <dgm:pt modelId="{DF99A46C-0388-4CD9-A1B4-CAC96F5BB1D5}" type="parTrans" cxnId="{729C64E2-655D-46CA-A154-1356832D57B4}">
      <dgm:prSet/>
      <dgm:spPr/>
      <dgm:t>
        <a:bodyPr/>
        <a:lstStyle/>
        <a:p>
          <a:endParaRPr lang="en-US"/>
        </a:p>
      </dgm:t>
    </dgm:pt>
    <dgm:pt modelId="{C26721A2-10A0-4081-99FB-6F0D39BB0273}" type="sibTrans" cxnId="{729C64E2-655D-46CA-A154-1356832D57B4}">
      <dgm:prSet/>
      <dgm:spPr/>
      <dgm:t>
        <a:bodyPr/>
        <a:lstStyle/>
        <a:p>
          <a:endParaRPr lang="en-US"/>
        </a:p>
      </dgm:t>
    </dgm:pt>
    <dgm:pt modelId="{E81E31D5-CF82-4D77-BF8C-559E3C30FB16}">
      <dgm:prSet custT="1"/>
      <dgm:spPr>
        <a:solidFill>
          <a:schemeClr val="accent1">
            <a:lumMod val="75000"/>
          </a:schemeClr>
        </a:solidFill>
        <a:effectLst>
          <a:innerShdw blurRad="63500" dist="50800" dir="2700000">
            <a:prstClr val="black">
              <a:alpha val="50000"/>
            </a:prstClr>
          </a:innerShdw>
        </a:effectLst>
      </dgm:spPr>
      <dgm:t>
        <a:bodyPr/>
        <a:lstStyle/>
        <a:p>
          <a:r>
            <a:rPr lang="en-US" altLang="en-US" sz="2000" b="1">
              <a:solidFill>
                <a:schemeClr val="tx1"/>
              </a:solidFill>
            </a:rPr>
            <a:t>Continue to check </a:t>
          </a:r>
          <a:br>
            <a:rPr lang="en-US" altLang="en-US" sz="2000" b="1">
              <a:solidFill>
                <a:schemeClr val="tx1"/>
              </a:solidFill>
            </a:rPr>
          </a:br>
          <a:r>
            <a:rPr lang="en-US" altLang="en-US" sz="2000" b="1" i="1">
              <a:solidFill>
                <a:schemeClr val="tx1"/>
              </a:solidFill>
            </a:rPr>
            <a:t>School Board Notes </a:t>
          </a:r>
          <a:r>
            <a:rPr lang="en-US" altLang="en-US" sz="2000" b="1">
              <a:solidFill>
                <a:schemeClr val="tx1"/>
              </a:solidFill>
            </a:rPr>
            <a:t>to keep abreast of </a:t>
          </a:r>
          <a:br>
            <a:rPr lang="en-US" altLang="en-US" sz="2000" b="1">
              <a:solidFill>
                <a:schemeClr val="tx1"/>
              </a:solidFill>
            </a:rPr>
          </a:br>
          <a:r>
            <a:rPr lang="en-US" altLang="en-US" sz="2000" b="1">
              <a:solidFill>
                <a:schemeClr val="tx1"/>
              </a:solidFill>
            </a:rPr>
            <a:t>newly released advisories.</a:t>
          </a:r>
        </a:p>
      </dgm:t>
    </dgm:pt>
    <dgm:pt modelId="{63AE34BF-C400-48AD-AB13-AB071D830597}" type="parTrans" cxnId="{518F4600-A92D-4256-B96B-770533FC6FD7}">
      <dgm:prSet/>
      <dgm:spPr/>
      <dgm:t>
        <a:bodyPr/>
        <a:lstStyle/>
        <a:p>
          <a:endParaRPr lang="en-US"/>
        </a:p>
      </dgm:t>
    </dgm:pt>
    <dgm:pt modelId="{70E674DA-750C-4C62-BAC1-0C1E650C7424}" type="sibTrans" cxnId="{518F4600-A92D-4256-B96B-770533FC6FD7}">
      <dgm:prSet/>
      <dgm:spPr/>
      <dgm:t>
        <a:bodyPr/>
        <a:lstStyle/>
        <a:p>
          <a:endParaRPr lang="en-US"/>
        </a:p>
      </dgm:t>
    </dgm:pt>
    <dgm:pt modelId="{1E4B835F-EA77-4442-A728-B9E2A3CED2C6}" type="pres">
      <dgm:prSet presAssocID="{0CD99850-5003-42F7-801F-2BC018EFB0BB}" presName="linear" presStyleCnt="0">
        <dgm:presLayoutVars>
          <dgm:animLvl val="lvl"/>
          <dgm:resizeHandles val="exact"/>
        </dgm:presLayoutVars>
      </dgm:prSet>
      <dgm:spPr/>
    </dgm:pt>
    <dgm:pt modelId="{B891A1EC-7179-4822-93F8-BA5260DFEC6A}" type="pres">
      <dgm:prSet presAssocID="{6023B59F-D42C-478D-9968-C051DD6E00B8}" presName="parentText" presStyleLbl="node1" presStyleIdx="0" presStyleCnt="3" custLinFactNeighborX="1015">
        <dgm:presLayoutVars>
          <dgm:chMax val="0"/>
          <dgm:bulletEnabled val="1"/>
        </dgm:presLayoutVars>
      </dgm:prSet>
      <dgm:spPr/>
    </dgm:pt>
    <dgm:pt modelId="{6BCA5853-83A8-4DE0-A6DC-ECAE264C7E06}" type="pres">
      <dgm:prSet presAssocID="{C33B8791-B286-44C2-B9AF-A0FC6C88A8C3}" presName="spacer" presStyleCnt="0"/>
      <dgm:spPr/>
    </dgm:pt>
    <dgm:pt modelId="{8C95AEBB-15AE-4AEF-AE9B-0D7F7014DCB7}" type="pres">
      <dgm:prSet presAssocID="{B5DFDC55-5D86-42D7-8D9D-44420E0491EA}" presName="parentText" presStyleLbl="node1" presStyleIdx="1" presStyleCnt="3" custLinFactNeighborX="1015">
        <dgm:presLayoutVars>
          <dgm:chMax val="0"/>
          <dgm:bulletEnabled val="1"/>
        </dgm:presLayoutVars>
      </dgm:prSet>
      <dgm:spPr/>
    </dgm:pt>
    <dgm:pt modelId="{5C12793F-4720-499D-9C7E-EB29E054629F}" type="pres">
      <dgm:prSet presAssocID="{C26721A2-10A0-4081-99FB-6F0D39BB0273}" presName="spacer" presStyleCnt="0"/>
      <dgm:spPr/>
    </dgm:pt>
    <dgm:pt modelId="{F236510C-C5D9-4317-B90C-EA95F6A14899}" type="pres">
      <dgm:prSet presAssocID="{E81E31D5-CF82-4D77-BF8C-559E3C30FB16}" presName="parentText" presStyleLbl="node1" presStyleIdx="2" presStyleCnt="3" custLinFactNeighborX="1015">
        <dgm:presLayoutVars>
          <dgm:chMax val="0"/>
          <dgm:bulletEnabled val="1"/>
        </dgm:presLayoutVars>
      </dgm:prSet>
      <dgm:spPr/>
    </dgm:pt>
  </dgm:ptLst>
  <dgm:cxnLst>
    <dgm:cxn modelId="{518F4600-A92D-4256-B96B-770533FC6FD7}" srcId="{0CD99850-5003-42F7-801F-2BC018EFB0BB}" destId="{E81E31D5-CF82-4D77-BF8C-559E3C30FB16}" srcOrd="2" destOrd="0" parTransId="{63AE34BF-C400-48AD-AB13-AB071D830597}" sibTransId="{70E674DA-750C-4C62-BAC1-0C1E650C7424}"/>
    <dgm:cxn modelId="{CD97D305-47EF-4FD1-9FBE-FFAF907A6432}" type="presOf" srcId="{6023B59F-D42C-478D-9968-C051DD6E00B8}" destId="{B891A1EC-7179-4822-93F8-BA5260DFEC6A}" srcOrd="0" destOrd="0" presId="urn:microsoft.com/office/officeart/2005/8/layout/vList2"/>
    <dgm:cxn modelId="{52F1776D-3BE4-4E8B-BBBF-217BF20FC1B0}" type="presOf" srcId="{E81E31D5-CF82-4D77-BF8C-559E3C30FB16}" destId="{F236510C-C5D9-4317-B90C-EA95F6A14899}" srcOrd="0" destOrd="0" presId="urn:microsoft.com/office/officeart/2005/8/layout/vList2"/>
    <dgm:cxn modelId="{51E5F57A-8E41-4A9C-B913-8A0EB12B0880}" type="presOf" srcId="{B5DFDC55-5D86-42D7-8D9D-44420E0491EA}" destId="{8C95AEBB-15AE-4AEF-AE9B-0D7F7014DCB7}" srcOrd="0" destOrd="0" presId="urn:microsoft.com/office/officeart/2005/8/layout/vList2"/>
    <dgm:cxn modelId="{2D2A6487-FDB4-4FF9-9E62-9D731D1DF86C}" srcId="{0CD99850-5003-42F7-801F-2BC018EFB0BB}" destId="{6023B59F-D42C-478D-9968-C051DD6E00B8}" srcOrd="0" destOrd="0" parTransId="{00275B05-31F6-431C-A265-F41E7D4107AD}" sibTransId="{C33B8791-B286-44C2-B9AF-A0FC6C88A8C3}"/>
    <dgm:cxn modelId="{C2EDD693-5145-4F02-B7E9-8CCCF00E4326}" type="presOf" srcId="{0CD99850-5003-42F7-801F-2BC018EFB0BB}" destId="{1E4B835F-EA77-4442-A728-B9E2A3CED2C6}" srcOrd="0" destOrd="0" presId="urn:microsoft.com/office/officeart/2005/8/layout/vList2"/>
    <dgm:cxn modelId="{729C64E2-655D-46CA-A154-1356832D57B4}" srcId="{0CD99850-5003-42F7-801F-2BC018EFB0BB}" destId="{B5DFDC55-5D86-42D7-8D9D-44420E0491EA}" srcOrd="1" destOrd="0" parTransId="{DF99A46C-0388-4CD9-A1B4-CAC96F5BB1D5}" sibTransId="{C26721A2-10A0-4081-99FB-6F0D39BB0273}"/>
    <dgm:cxn modelId="{AA4B0219-2CA6-4874-AF99-4C73B7531524}" type="presParOf" srcId="{1E4B835F-EA77-4442-A728-B9E2A3CED2C6}" destId="{B891A1EC-7179-4822-93F8-BA5260DFEC6A}" srcOrd="0" destOrd="0" presId="urn:microsoft.com/office/officeart/2005/8/layout/vList2"/>
    <dgm:cxn modelId="{75A4248D-5437-4A42-8E64-0D1B670E3A87}" type="presParOf" srcId="{1E4B835F-EA77-4442-A728-B9E2A3CED2C6}" destId="{6BCA5853-83A8-4DE0-A6DC-ECAE264C7E06}" srcOrd="1" destOrd="0" presId="urn:microsoft.com/office/officeart/2005/8/layout/vList2"/>
    <dgm:cxn modelId="{2CAFF14D-922F-404D-B9DE-C83A8DE8DC9E}" type="presParOf" srcId="{1E4B835F-EA77-4442-A728-B9E2A3CED2C6}" destId="{8C95AEBB-15AE-4AEF-AE9B-0D7F7014DCB7}" srcOrd="2" destOrd="0" presId="urn:microsoft.com/office/officeart/2005/8/layout/vList2"/>
    <dgm:cxn modelId="{31D49E35-E655-41C9-8ECF-9565AD450330}" type="presParOf" srcId="{1E4B835F-EA77-4442-A728-B9E2A3CED2C6}" destId="{5C12793F-4720-499D-9C7E-EB29E054629F}" srcOrd="3" destOrd="0" presId="urn:microsoft.com/office/officeart/2005/8/layout/vList2"/>
    <dgm:cxn modelId="{A329F4E5-FA88-4DC1-9F11-F85758C70614}" type="presParOf" srcId="{1E4B835F-EA77-4442-A728-B9E2A3CED2C6}" destId="{F236510C-C5D9-4317-B90C-EA95F6A1489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CBE3CC-E8F1-411D-A557-036BF4E5037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CEED4CC-9A43-43D3-AC68-2C53C40DC8E8}">
      <dgm:prSet phldrT="[Text]"/>
      <dgm:spPr>
        <a:solidFill>
          <a:srgbClr val="54CCCD">
            <a:alpha val="49804"/>
          </a:srgbClr>
        </a:solidFill>
      </dgm:spPr>
      <dgm:t>
        <a:bodyPr/>
        <a:lstStyle/>
        <a:p>
          <a:r>
            <a:rPr lang="en-US" b="1"/>
            <a:t>Code of Ethics</a:t>
          </a:r>
        </a:p>
      </dgm:t>
    </dgm:pt>
    <dgm:pt modelId="{AF27C286-BCE5-4903-B80E-4A2CDCBC65E6}" type="parTrans" cxnId="{95369D57-9263-47F7-B6EB-9288C413D8A4}">
      <dgm:prSet/>
      <dgm:spPr/>
      <dgm:t>
        <a:bodyPr/>
        <a:lstStyle/>
        <a:p>
          <a:endParaRPr lang="en-US"/>
        </a:p>
      </dgm:t>
    </dgm:pt>
    <dgm:pt modelId="{D3AF30F1-F902-4D43-9586-26717438601E}" type="sibTrans" cxnId="{95369D57-9263-47F7-B6EB-9288C413D8A4}">
      <dgm:prSet/>
      <dgm:spPr/>
      <dgm:t>
        <a:bodyPr/>
        <a:lstStyle/>
        <a:p>
          <a:endParaRPr lang="en-US"/>
        </a:p>
      </dgm:t>
    </dgm:pt>
    <dgm:pt modelId="{27E1EA84-74C7-4CCA-9C18-F1BF42C67682}">
      <dgm:prSet phldrT="[Text]"/>
      <dgm:spPr>
        <a:solidFill>
          <a:srgbClr val="70AD47">
            <a:alpha val="49804"/>
          </a:srgbClr>
        </a:solidFill>
      </dgm:spPr>
      <dgm:t>
        <a:bodyPr/>
        <a:lstStyle/>
        <a:p>
          <a:r>
            <a:rPr lang="en-US" b="1"/>
            <a:t>Mandatory Training</a:t>
          </a:r>
        </a:p>
      </dgm:t>
    </dgm:pt>
    <dgm:pt modelId="{5B18769A-A3C8-4472-8CDF-2DC4496772F6}" type="parTrans" cxnId="{8F170B3C-DFEB-459A-A834-3F2E5B30A855}">
      <dgm:prSet/>
      <dgm:spPr/>
      <dgm:t>
        <a:bodyPr/>
        <a:lstStyle/>
        <a:p>
          <a:endParaRPr lang="en-US"/>
        </a:p>
      </dgm:t>
    </dgm:pt>
    <dgm:pt modelId="{6176F00F-D187-4C2C-ACCF-372E8D118FB6}" type="sibTrans" cxnId="{8F170B3C-DFEB-459A-A834-3F2E5B30A855}">
      <dgm:prSet/>
      <dgm:spPr/>
      <dgm:t>
        <a:bodyPr/>
        <a:lstStyle/>
        <a:p>
          <a:endParaRPr lang="en-US"/>
        </a:p>
      </dgm:t>
    </dgm:pt>
    <dgm:pt modelId="{1C369233-2F1B-4029-BF16-602E4454FA12}" type="pres">
      <dgm:prSet presAssocID="{82CBE3CC-E8F1-411D-A557-036BF4E5037C}" presName="Name0" presStyleCnt="0">
        <dgm:presLayoutVars>
          <dgm:dir/>
          <dgm:resizeHandles val="exact"/>
        </dgm:presLayoutVars>
      </dgm:prSet>
      <dgm:spPr/>
    </dgm:pt>
    <dgm:pt modelId="{5872DB1A-FE5B-4998-A26B-7870E3FEA445}" type="pres">
      <dgm:prSet presAssocID="{DCEED4CC-9A43-43D3-AC68-2C53C40DC8E8}" presName="Name5" presStyleLbl="vennNode1" presStyleIdx="0" presStyleCnt="2">
        <dgm:presLayoutVars>
          <dgm:bulletEnabled val="1"/>
        </dgm:presLayoutVars>
      </dgm:prSet>
      <dgm:spPr/>
    </dgm:pt>
    <dgm:pt modelId="{2BD872DF-946B-4718-BBEF-47EB53F46CFE}" type="pres">
      <dgm:prSet presAssocID="{D3AF30F1-F902-4D43-9586-26717438601E}" presName="space" presStyleCnt="0"/>
      <dgm:spPr/>
    </dgm:pt>
    <dgm:pt modelId="{B1868301-F051-45CF-BC2C-1B371184875B}" type="pres">
      <dgm:prSet presAssocID="{27E1EA84-74C7-4CCA-9C18-F1BF42C67682}" presName="Name5" presStyleLbl="vennNode1" presStyleIdx="1" presStyleCnt="2">
        <dgm:presLayoutVars>
          <dgm:bulletEnabled val="1"/>
        </dgm:presLayoutVars>
      </dgm:prSet>
      <dgm:spPr/>
    </dgm:pt>
  </dgm:ptLst>
  <dgm:cxnLst>
    <dgm:cxn modelId="{7084B703-B8BF-4926-862B-D0F1FF80DAD6}" type="presOf" srcId="{27E1EA84-74C7-4CCA-9C18-F1BF42C67682}" destId="{B1868301-F051-45CF-BC2C-1B371184875B}" srcOrd="0" destOrd="0" presId="urn:microsoft.com/office/officeart/2005/8/layout/venn3"/>
    <dgm:cxn modelId="{8F170B3C-DFEB-459A-A834-3F2E5B30A855}" srcId="{82CBE3CC-E8F1-411D-A557-036BF4E5037C}" destId="{27E1EA84-74C7-4CCA-9C18-F1BF42C67682}" srcOrd="1" destOrd="0" parTransId="{5B18769A-A3C8-4472-8CDF-2DC4496772F6}" sibTransId="{6176F00F-D187-4C2C-ACCF-372E8D118FB6}"/>
    <dgm:cxn modelId="{95369D57-9263-47F7-B6EB-9288C413D8A4}" srcId="{82CBE3CC-E8F1-411D-A557-036BF4E5037C}" destId="{DCEED4CC-9A43-43D3-AC68-2C53C40DC8E8}" srcOrd="0" destOrd="0" parTransId="{AF27C286-BCE5-4903-B80E-4A2CDCBC65E6}" sibTransId="{D3AF30F1-F902-4D43-9586-26717438601E}"/>
    <dgm:cxn modelId="{7DD117AE-A8C6-4615-9D75-E9831676173C}" type="presOf" srcId="{DCEED4CC-9A43-43D3-AC68-2C53C40DC8E8}" destId="{5872DB1A-FE5B-4998-A26B-7870E3FEA445}" srcOrd="0" destOrd="0" presId="urn:microsoft.com/office/officeart/2005/8/layout/venn3"/>
    <dgm:cxn modelId="{55FB9EC0-E714-451C-BC51-8CA5CC8CB12A}" type="presOf" srcId="{82CBE3CC-E8F1-411D-A557-036BF4E5037C}" destId="{1C369233-2F1B-4029-BF16-602E4454FA12}" srcOrd="0" destOrd="0" presId="urn:microsoft.com/office/officeart/2005/8/layout/venn3"/>
    <dgm:cxn modelId="{437CCA18-D88E-4CD4-8059-CF67AF24F42A}" type="presParOf" srcId="{1C369233-2F1B-4029-BF16-602E4454FA12}" destId="{5872DB1A-FE5B-4998-A26B-7870E3FEA445}" srcOrd="0" destOrd="0" presId="urn:microsoft.com/office/officeart/2005/8/layout/venn3"/>
    <dgm:cxn modelId="{E87D872F-A6B4-4582-805D-44319FD2DB72}" type="presParOf" srcId="{1C369233-2F1B-4029-BF16-602E4454FA12}" destId="{2BD872DF-946B-4718-BBEF-47EB53F46CFE}" srcOrd="1" destOrd="0" presId="urn:microsoft.com/office/officeart/2005/8/layout/venn3"/>
    <dgm:cxn modelId="{4FE14989-A6AE-406C-B58B-F1803D7345BB}" type="presParOf" srcId="{1C369233-2F1B-4029-BF16-602E4454FA12}" destId="{B1868301-F051-45CF-BC2C-1B371184875B}"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690E28-C331-4238-9CC1-FC2C3889D51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0B54B41C-5FD2-4E87-AFFD-F636D8DD7AF4}">
      <dgm:prSet phldrT="[Text]" custT="1"/>
      <dgm:spPr>
        <a:solidFill>
          <a:srgbClr val="FFC000"/>
        </a:solidFill>
      </dgm:spPr>
      <dgm:t>
        <a:bodyPr/>
        <a:lstStyle/>
        <a:p>
          <a:r>
            <a:rPr lang="en-US" sz="2800" b="1">
              <a:solidFill>
                <a:schemeClr val="accent6">
                  <a:lumMod val="50000"/>
                </a:schemeClr>
              </a:solidFill>
            </a:rPr>
            <a:t>May not hire a relative of a board member </a:t>
          </a:r>
          <a:br>
            <a:rPr lang="en-US" sz="2800" b="1">
              <a:solidFill>
                <a:schemeClr val="accent6">
                  <a:lumMod val="50000"/>
                </a:schemeClr>
              </a:solidFill>
            </a:rPr>
          </a:br>
          <a:r>
            <a:rPr lang="en-US" sz="2800" b="1">
              <a:solidFill>
                <a:schemeClr val="accent6">
                  <a:lumMod val="50000"/>
                </a:schemeClr>
              </a:solidFill>
            </a:rPr>
            <a:t>or chief school administrator.</a:t>
          </a:r>
        </a:p>
        <a:p>
          <a:r>
            <a:rPr lang="en-US" sz="3000">
              <a:solidFill>
                <a:schemeClr val="accent6">
                  <a:lumMod val="50000"/>
                </a:schemeClr>
              </a:solidFill>
            </a:rPr>
            <a:t> </a:t>
          </a:r>
          <a:r>
            <a:rPr lang="en-US" sz="1800">
              <a:solidFill>
                <a:schemeClr val="accent6">
                  <a:lumMod val="50000"/>
                </a:schemeClr>
              </a:solidFill>
            </a:rPr>
            <a:t>(May be exceptions)</a:t>
          </a:r>
        </a:p>
      </dgm:t>
    </dgm:pt>
    <dgm:pt modelId="{21306DEC-650F-4CF8-937F-90F00A1BDFA1}" type="parTrans" cxnId="{539AD4BC-6761-40DF-91D5-4F78423549B1}">
      <dgm:prSet/>
      <dgm:spPr/>
      <dgm:t>
        <a:bodyPr/>
        <a:lstStyle/>
        <a:p>
          <a:endParaRPr lang="en-US"/>
        </a:p>
      </dgm:t>
    </dgm:pt>
    <dgm:pt modelId="{64EA0CD2-F404-4E0A-9760-FCAEC6C80DAE}" type="sibTrans" cxnId="{539AD4BC-6761-40DF-91D5-4F78423549B1}">
      <dgm:prSet/>
      <dgm:spPr/>
      <dgm:t>
        <a:bodyPr/>
        <a:lstStyle/>
        <a:p>
          <a:endParaRPr lang="en-US"/>
        </a:p>
      </dgm:t>
    </dgm:pt>
    <dgm:pt modelId="{73113032-D687-4E79-8E73-C383FA11BA99}">
      <dgm:prSet phldrT="[Text]"/>
      <dgm:spPr>
        <a:solidFill>
          <a:schemeClr val="accent2">
            <a:lumMod val="40000"/>
            <a:lumOff val="60000"/>
          </a:schemeClr>
        </a:solidFill>
      </dgm:spPr>
      <dgm:t>
        <a:bodyPr/>
        <a:lstStyle/>
        <a:p>
          <a:r>
            <a:rPr lang="en-US" b="1">
              <a:solidFill>
                <a:schemeClr val="accent6">
                  <a:lumMod val="50000"/>
                </a:schemeClr>
              </a:solidFill>
            </a:rPr>
            <a:t>If the relative already </a:t>
          </a:r>
          <a:br>
            <a:rPr lang="en-US" b="1">
              <a:solidFill>
                <a:schemeClr val="accent6">
                  <a:lumMod val="50000"/>
                </a:schemeClr>
              </a:solidFill>
            </a:rPr>
          </a:br>
          <a:r>
            <a:rPr lang="en-US" b="1">
              <a:solidFill>
                <a:schemeClr val="accent6">
                  <a:lumMod val="50000"/>
                </a:schemeClr>
              </a:solidFill>
            </a:rPr>
            <a:t>works in the district:</a:t>
          </a:r>
        </a:p>
      </dgm:t>
    </dgm:pt>
    <dgm:pt modelId="{2FDDD08C-4894-427E-B22E-6C4E14F323B2}" type="parTrans" cxnId="{8ADC66F6-D425-45FE-92ED-8C63618D2786}">
      <dgm:prSet/>
      <dgm:spPr/>
      <dgm:t>
        <a:bodyPr/>
        <a:lstStyle/>
        <a:p>
          <a:endParaRPr lang="en-US"/>
        </a:p>
      </dgm:t>
    </dgm:pt>
    <dgm:pt modelId="{CD34D903-8E26-4E43-BEBA-074A421F9CF0}" type="sibTrans" cxnId="{8ADC66F6-D425-45FE-92ED-8C63618D2786}">
      <dgm:prSet/>
      <dgm:spPr/>
      <dgm:t>
        <a:bodyPr/>
        <a:lstStyle/>
        <a:p>
          <a:endParaRPr lang="en-US"/>
        </a:p>
      </dgm:t>
    </dgm:pt>
    <dgm:pt modelId="{22A9ED01-B735-4AD5-A370-2AFDA50082EE}">
      <dgm:prSet phldrT="[Text]"/>
      <dgm:spPr>
        <a:solidFill>
          <a:schemeClr val="accent2">
            <a:lumMod val="20000"/>
            <a:lumOff val="80000"/>
          </a:schemeClr>
        </a:solidFill>
      </dgm:spPr>
      <dgm:t>
        <a:bodyPr/>
        <a:lstStyle/>
        <a:p>
          <a:r>
            <a:rPr lang="en-US" b="1">
              <a:solidFill>
                <a:srgbClr val="002060"/>
              </a:solidFill>
            </a:rPr>
            <a:t>An administrator may not exercise direct or indirect authority over a relative of the administrator.</a:t>
          </a:r>
        </a:p>
      </dgm:t>
    </dgm:pt>
    <dgm:pt modelId="{EE6E163F-75D2-4BB8-A7FF-9E813E41330E}" type="parTrans" cxnId="{0CFC0A44-AC73-4E09-84BE-5B4A12FC5995}">
      <dgm:prSet/>
      <dgm:spPr/>
      <dgm:t>
        <a:bodyPr/>
        <a:lstStyle/>
        <a:p>
          <a:endParaRPr lang="en-US"/>
        </a:p>
      </dgm:t>
    </dgm:pt>
    <dgm:pt modelId="{4E9F4AA8-72A3-4B26-BE95-642E1473D7A5}" type="sibTrans" cxnId="{0CFC0A44-AC73-4E09-84BE-5B4A12FC5995}">
      <dgm:prSet/>
      <dgm:spPr/>
      <dgm:t>
        <a:bodyPr/>
        <a:lstStyle/>
        <a:p>
          <a:endParaRPr lang="en-US"/>
        </a:p>
      </dgm:t>
    </dgm:pt>
    <dgm:pt modelId="{1F1F1E5F-5A53-4EED-ADDA-7AB116375C86}">
      <dgm:prSet phldrT="[Text]"/>
      <dgm:spPr>
        <a:solidFill>
          <a:schemeClr val="accent2">
            <a:lumMod val="20000"/>
            <a:lumOff val="80000"/>
          </a:schemeClr>
        </a:solidFill>
      </dgm:spPr>
      <dgm:t>
        <a:bodyPr/>
        <a:lstStyle/>
        <a:p>
          <a:r>
            <a:rPr lang="en-US" b="1">
              <a:solidFill>
                <a:srgbClr val="002060"/>
              </a:solidFill>
            </a:rPr>
            <a:t>A board member may not take part in employment matters concerning the CSA or supervisors in the chain of command between the relative and the CSA.</a:t>
          </a:r>
        </a:p>
      </dgm:t>
    </dgm:pt>
    <dgm:pt modelId="{D4696A7B-3BFD-4982-A0C2-485206B36CC2}" type="parTrans" cxnId="{AB4D3AFA-9F7F-48D6-AD5D-5762CEA10DB6}">
      <dgm:prSet/>
      <dgm:spPr/>
      <dgm:t>
        <a:bodyPr/>
        <a:lstStyle/>
        <a:p>
          <a:endParaRPr lang="en-US"/>
        </a:p>
      </dgm:t>
    </dgm:pt>
    <dgm:pt modelId="{8A2FAA18-5312-4276-A929-2D93FEC840A1}" type="sibTrans" cxnId="{AB4D3AFA-9F7F-48D6-AD5D-5762CEA10DB6}">
      <dgm:prSet/>
      <dgm:spPr/>
      <dgm:t>
        <a:bodyPr/>
        <a:lstStyle/>
        <a:p>
          <a:endParaRPr lang="en-US"/>
        </a:p>
      </dgm:t>
    </dgm:pt>
    <dgm:pt modelId="{9A2C3458-A871-4EC0-AE34-18DBB9731CBD}">
      <dgm:prSet phldrT="[Text]"/>
      <dgm:spPr>
        <a:solidFill>
          <a:schemeClr val="accent2">
            <a:lumMod val="20000"/>
            <a:lumOff val="80000"/>
          </a:schemeClr>
        </a:solidFill>
      </dgm:spPr>
      <dgm:t>
        <a:bodyPr/>
        <a:lstStyle/>
        <a:p>
          <a:r>
            <a:rPr lang="en-US" b="1">
              <a:solidFill>
                <a:srgbClr val="002060"/>
              </a:solidFill>
            </a:rPr>
            <a:t>A board member may not take part in the search, selection, or vote to hire a new CSA, and post-hire evaluations and contract discussions.</a:t>
          </a:r>
        </a:p>
      </dgm:t>
    </dgm:pt>
    <dgm:pt modelId="{8E628315-3495-491B-9F07-593E6AAEA3A8}" type="parTrans" cxnId="{1CB7E02A-B2AD-47FD-8B20-4245EDBA4427}">
      <dgm:prSet/>
      <dgm:spPr/>
      <dgm:t>
        <a:bodyPr/>
        <a:lstStyle/>
        <a:p>
          <a:endParaRPr lang="en-US"/>
        </a:p>
      </dgm:t>
    </dgm:pt>
    <dgm:pt modelId="{AD2DA2AF-3448-4757-A413-FC81BAF55155}" type="sibTrans" cxnId="{1CB7E02A-B2AD-47FD-8B20-4245EDBA4427}">
      <dgm:prSet/>
      <dgm:spPr/>
      <dgm:t>
        <a:bodyPr/>
        <a:lstStyle/>
        <a:p>
          <a:endParaRPr lang="en-US"/>
        </a:p>
      </dgm:t>
    </dgm:pt>
    <dgm:pt modelId="{5DA17778-CFEB-4417-9C50-DF1F70F45920}" type="pres">
      <dgm:prSet presAssocID="{FE690E28-C331-4238-9CC1-FC2C3889D51C}" presName="Name0" presStyleCnt="0">
        <dgm:presLayoutVars>
          <dgm:chPref val="1"/>
          <dgm:dir/>
          <dgm:animOne val="branch"/>
          <dgm:animLvl val="lvl"/>
          <dgm:resizeHandles/>
        </dgm:presLayoutVars>
      </dgm:prSet>
      <dgm:spPr/>
    </dgm:pt>
    <dgm:pt modelId="{4AF4E5DB-5F74-4C6D-89D8-47850F0976DA}" type="pres">
      <dgm:prSet presAssocID="{0B54B41C-5FD2-4E87-AFFD-F636D8DD7AF4}" presName="vertOne" presStyleCnt="0"/>
      <dgm:spPr/>
    </dgm:pt>
    <dgm:pt modelId="{19073799-B215-4B8A-AEE6-068976C8715B}" type="pres">
      <dgm:prSet presAssocID="{0B54B41C-5FD2-4E87-AFFD-F636D8DD7AF4}" presName="txOne" presStyleLbl="node0" presStyleIdx="0" presStyleCnt="1" custLinFactNeighborX="-14" custLinFactNeighborY="-77908">
        <dgm:presLayoutVars>
          <dgm:chPref val="3"/>
        </dgm:presLayoutVars>
      </dgm:prSet>
      <dgm:spPr/>
    </dgm:pt>
    <dgm:pt modelId="{74F8164E-1A7D-4A95-8475-64D00F458651}" type="pres">
      <dgm:prSet presAssocID="{0B54B41C-5FD2-4E87-AFFD-F636D8DD7AF4}" presName="parTransOne" presStyleCnt="0"/>
      <dgm:spPr/>
    </dgm:pt>
    <dgm:pt modelId="{C04C81EE-6126-4F3E-898E-9D62C062B85E}" type="pres">
      <dgm:prSet presAssocID="{0B54B41C-5FD2-4E87-AFFD-F636D8DD7AF4}" presName="horzOne" presStyleCnt="0"/>
      <dgm:spPr/>
    </dgm:pt>
    <dgm:pt modelId="{D690B6F5-2646-4FA6-9C43-875487EFA878}" type="pres">
      <dgm:prSet presAssocID="{73113032-D687-4E79-8E73-C383FA11BA99}" presName="vertTwo" presStyleCnt="0"/>
      <dgm:spPr/>
    </dgm:pt>
    <dgm:pt modelId="{31711DFD-820D-45DC-B5BD-A7DA85B102E1}" type="pres">
      <dgm:prSet presAssocID="{73113032-D687-4E79-8E73-C383FA11BA99}" presName="txTwo" presStyleLbl="node2" presStyleIdx="0" presStyleCnt="2" custScaleY="63522" custLinFactNeighborX="-171" custLinFactNeighborY="35228">
        <dgm:presLayoutVars>
          <dgm:chPref val="3"/>
        </dgm:presLayoutVars>
      </dgm:prSet>
      <dgm:spPr/>
    </dgm:pt>
    <dgm:pt modelId="{23214769-D767-43EE-950C-3412B64172EB}" type="pres">
      <dgm:prSet presAssocID="{73113032-D687-4E79-8E73-C383FA11BA99}" presName="parTransTwo" presStyleCnt="0"/>
      <dgm:spPr/>
    </dgm:pt>
    <dgm:pt modelId="{4E222FFF-10C5-4083-BA3A-114DE449F50C}" type="pres">
      <dgm:prSet presAssocID="{73113032-D687-4E79-8E73-C383FA11BA99}" presName="horzTwo" presStyleCnt="0"/>
      <dgm:spPr/>
    </dgm:pt>
    <dgm:pt modelId="{4B2486C5-D612-403C-A667-968723DE23AE}" type="pres">
      <dgm:prSet presAssocID="{22A9ED01-B735-4AD5-A370-2AFDA50082EE}" presName="vertThree" presStyleCnt="0"/>
      <dgm:spPr/>
    </dgm:pt>
    <dgm:pt modelId="{6E8D5533-D219-43DE-B586-84CA47638EBC}" type="pres">
      <dgm:prSet presAssocID="{22A9ED01-B735-4AD5-A370-2AFDA50082EE}" presName="txThree" presStyleLbl="node3" presStyleIdx="0" presStyleCnt="2" custScaleY="122920" custLinFactNeighborY="29578">
        <dgm:presLayoutVars>
          <dgm:chPref val="3"/>
        </dgm:presLayoutVars>
      </dgm:prSet>
      <dgm:spPr/>
    </dgm:pt>
    <dgm:pt modelId="{F05C3A62-0F23-4CF6-A40C-A254472250B9}" type="pres">
      <dgm:prSet presAssocID="{22A9ED01-B735-4AD5-A370-2AFDA50082EE}" presName="horzThree" presStyleCnt="0"/>
      <dgm:spPr/>
    </dgm:pt>
    <dgm:pt modelId="{3E61CB61-FDCA-442E-B034-A0DD77AD892D}" type="pres">
      <dgm:prSet presAssocID="{4E9F4AA8-72A3-4B26-BE95-642E1473D7A5}" presName="sibSpaceThree" presStyleCnt="0"/>
      <dgm:spPr/>
    </dgm:pt>
    <dgm:pt modelId="{F04C463C-9034-489E-A5C8-E429ABD028F5}" type="pres">
      <dgm:prSet presAssocID="{1F1F1E5F-5A53-4EED-ADDA-7AB116375C86}" presName="vertThree" presStyleCnt="0"/>
      <dgm:spPr/>
    </dgm:pt>
    <dgm:pt modelId="{7F783AB4-9D97-4C7B-A12B-08FD7620441A}" type="pres">
      <dgm:prSet presAssocID="{1F1F1E5F-5A53-4EED-ADDA-7AB116375C86}" presName="txThree" presStyleLbl="node3" presStyleIdx="1" presStyleCnt="2" custScaleY="122644" custLinFactNeighborX="2566" custLinFactNeighborY="30788">
        <dgm:presLayoutVars>
          <dgm:chPref val="3"/>
        </dgm:presLayoutVars>
      </dgm:prSet>
      <dgm:spPr/>
    </dgm:pt>
    <dgm:pt modelId="{BF907D23-AF0B-4BEE-A66F-8476960F547F}" type="pres">
      <dgm:prSet presAssocID="{1F1F1E5F-5A53-4EED-ADDA-7AB116375C86}" presName="horzThree" presStyleCnt="0"/>
      <dgm:spPr/>
    </dgm:pt>
    <dgm:pt modelId="{B14CA258-0E37-44A7-80EA-84B2FAF0AFCD}" type="pres">
      <dgm:prSet presAssocID="{CD34D903-8E26-4E43-BEBA-074A421F9CF0}" presName="sibSpaceTwo" presStyleCnt="0"/>
      <dgm:spPr/>
    </dgm:pt>
    <dgm:pt modelId="{7F38A4C6-05D1-47E2-96D5-DBA5C37A248D}" type="pres">
      <dgm:prSet presAssocID="{9A2C3458-A871-4EC0-AE34-18DBB9731CBD}" presName="vertTwo" presStyleCnt="0"/>
      <dgm:spPr/>
    </dgm:pt>
    <dgm:pt modelId="{3B9855AB-250E-4C0F-8648-9FF1BF9371F3}" type="pres">
      <dgm:prSet presAssocID="{9A2C3458-A871-4EC0-AE34-18DBB9731CBD}" presName="txTwo" presStyleLbl="node2" presStyleIdx="1" presStyleCnt="2" custScaleY="117683" custLinFactNeighborX="-1864" custLinFactNeighborY="77277">
        <dgm:presLayoutVars>
          <dgm:chPref val="3"/>
        </dgm:presLayoutVars>
      </dgm:prSet>
      <dgm:spPr/>
    </dgm:pt>
    <dgm:pt modelId="{D2520DFB-EE5C-4306-B147-03666B3A24D6}" type="pres">
      <dgm:prSet presAssocID="{9A2C3458-A871-4EC0-AE34-18DBB9731CBD}" presName="horzTwo" presStyleCnt="0"/>
      <dgm:spPr/>
    </dgm:pt>
  </dgm:ptLst>
  <dgm:cxnLst>
    <dgm:cxn modelId="{6256021A-BC47-477D-9EB2-DE8DBB04115E}" type="presOf" srcId="{1F1F1E5F-5A53-4EED-ADDA-7AB116375C86}" destId="{7F783AB4-9D97-4C7B-A12B-08FD7620441A}" srcOrd="0" destOrd="0" presId="urn:microsoft.com/office/officeart/2005/8/layout/hierarchy4"/>
    <dgm:cxn modelId="{1CB7E02A-B2AD-47FD-8B20-4245EDBA4427}" srcId="{0B54B41C-5FD2-4E87-AFFD-F636D8DD7AF4}" destId="{9A2C3458-A871-4EC0-AE34-18DBB9731CBD}" srcOrd="1" destOrd="0" parTransId="{8E628315-3495-491B-9F07-593E6AAEA3A8}" sibTransId="{AD2DA2AF-3448-4757-A413-FC81BAF55155}"/>
    <dgm:cxn modelId="{6FD46C40-0F06-424B-8A5B-3B0B12358373}" type="presOf" srcId="{0B54B41C-5FD2-4E87-AFFD-F636D8DD7AF4}" destId="{19073799-B215-4B8A-AEE6-068976C8715B}" srcOrd="0" destOrd="0" presId="urn:microsoft.com/office/officeart/2005/8/layout/hierarchy4"/>
    <dgm:cxn modelId="{0CFC0A44-AC73-4E09-84BE-5B4A12FC5995}" srcId="{73113032-D687-4E79-8E73-C383FA11BA99}" destId="{22A9ED01-B735-4AD5-A370-2AFDA50082EE}" srcOrd="0" destOrd="0" parTransId="{EE6E163F-75D2-4BB8-A7FF-9E813E41330E}" sibTransId="{4E9F4AA8-72A3-4B26-BE95-642E1473D7A5}"/>
    <dgm:cxn modelId="{4CDCBE87-7EBB-4E73-A8DF-DA916CB8BE1C}" type="presOf" srcId="{9A2C3458-A871-4EC0-AE34-18DBB9731CBD}" destId="{3B9855AB-250E-4C0F-8648-9FF1BF9371F3}" srcOrd="0" destOrd="0" presId="urn:microsoft.com/office/officeart/2005/8/layout/hierarchy4"/>
    <dgm:cxn modelId="{232A9BAD-8584-49FE-8E1A-CDB1703AC294}" type="presOf" srcId="{73113032-D687-4E79-8E73-C383FA11BA99}" destId="{31711DFD-820D-45DC-B5BD-A7DA85B102E1}" srcOrd="0" destOrd="0" presId="urn:microsoft.com/office/officeart/2005/8/layout/hierarchy4"/>
    <dgm:cxn modelId="{539AD4BC-6761-40DF-91D5-4F78423549B1}" srcId="{FE690E28-C331-4238-9CC1-FC2C3889D51C}" destId="{0B54B41C-5FD2-4E87-AFFD-F636D8DD7AF4}" srcOrd="0" destOrd="0" parTransId="{21306DEC-650F-4CF8-937F-90F00A1BDFA1}" sibTransId="{64EA0CD2-F404-4E0A-9760-FCAEC6C80DAE}"/>
    <dgm:cxn modelId="{E228DBCD-9762-4C81-8DCA-7D08A98F0D76}" type="presOf" srcId="{FE690E28-C331-4238-9CC1-FC2C3889D51C}" destId="{5DA17778-CFEB-4417-9C50-DF1F70F45920}" srcOrd="0" destOrd="0" presId="urn:microsoft.com/office/officeart/2005/8/layout/hierarchy4"/>
    <dgm:cxn modelId="{8ADC66F6-D425-45FE-92ED-8C63618D2786}" srcId="{0B54B41C-5FD2-4E87-AFFD-F636D8DD7AF4}" destId="{73113032-D687-4E79-8E73-C383FA11BA99}" srcOrd="0" destOrd="0" parTransId="{2FDDD08C-4894-427E-B22E-6C4E14F323B2}" sibTransId="{CD34D903-8E26-4E43-BEBA-074A421F9CF0}"/>
    <dgm:cxn modelId="{AB4D3AFA-9F7F-48D6-AD5D-5762CEA10DB6}" srcId="{73113032-D687-4E79-8E73-C383FA11BA99}" destId="{1F1F1E5F-5A53-4EED-ADDA-7AB116375C86}" srcOrd="1" destOrd="0" parTransId="{D4696A7B-3BFD-4982-A0C2-485206B36CC2}" sibTransId="{8A2FAA18-5312-4276-A929-2D93FEC840A1}"/>
    <dgm:cxn modelId="{474D0EFF-E8E5-4B61-863E-463D0F90FF1D}" type="presOf" srcId="{22A9ED01-B735-4AD5-A370-2AFDA50082EE}" destId="{6E8D5533-D219-43DE-B586-84CA47638EBC}" srcOrd="0" destOrd="0" presId="urn:microsoft.com/office/officeart/2005/8/layout/hierarchy4"/>
    <dgm:cxn modelId="{5E8017F5-80BD-44F9-BED1-EA4B34266E84}" type="presParOf" srcId="{5DA17778-CFEB-4417-9C50-DF1F70F45920}" destId="{4AF4E5DB-5F74-4C6D-89D8-47850F0976DA}" srcOrd="0" destOrd="0" presId="urn:microsoft.com/office/officeart/2005/8/layout/hierarchy4"/>
    <dgm:cxn modelId="{168D4066-429B-41A0-9880-B9D4B0335B75}" type="presParOf" srcId="{4AF4E5DB-5F74-4C6D-89D8-47850F0976DA}" destId="{19073799-B215-4B8A-AEE6-068976C8715B}" srcOrd="0" destOrd="0" presId="urn:microsoft.com/office/officeart/2005/8/layout/hierarchy4"/>
    <dgm:cxn modelId="{E4D62FFF-0D46-4322-A517-FF241DB13DAD}" type="presParOf" srcId="{4AF4E5DB-5F74-4C6D-89D8-47850F0976DA}" destId="{74F8164E-1A7D-4A95-8475-64D00F458651}" srcOrd="1" destOrd="0" presId="urn:microsoft.com/office/officeart/2005/8/layout/hierarchy4"/>
    <dgm:cxn modelId="{C82137F7-344C-4261-B37C-25206ACADC13}" type="presParOf" srcId="{4AF4E5DB-5F74-4C6D-89D8-47850F0976DA}" destId="{C04C81EE-6126-4F3E-898E-9D62C062B85E}" srcOrd="2" destOrd="0" presId="urn:microsoft.com/office/officeart/2005/8/layout/hierarchy4"/>
    <dgm:cxn modelId="{1C488CEB-1E80-4413-B1D8-C782AF54F5D7}" type="presParOf" srcId="{C04C81EE-6126-4F3E-898E-9D62C062B85E}" destId="{D690B6F5-2646-4FA6-9C43-875487EFA878}" srcOrd="0" destOrd="0" presId="urn:microsoft.com/office/officeart/2005/8/layout/hierarchy4"/>
    <dgm:cxn modelId="{E23E4874-7B6D-4CCB-9316-EDB03C872FC6}" type="presParOf" srcId="{D690B6F5-2646-4FA6-9C43-875487EFA878}" destId="{31711DFD-820D-45DC-B5BD-A7DA85B102E1}" srcOrd="0" destOrd="0" presId="urn:microsoft.com/office/officeart/2005/8/layout/hierarchy4"/>
    <dgm:cxn modelId="{5B6C2FEE-B0B7-45B1-95B0-ECDB34C98823}" type="presParOf" srcId="{D690B6F5-2646-4FA6-9C43-875487EFA878}" destId="{23214769-D767-43EE-950C-3412B64172EB}" srcOrd="1" destOrd="0" presId="urn:microsoft.com/office/officeart/2005/8/layout/hierarchy4"/>
    <dgm:cxn modelId="{DB6C7A3D-DD55-4FA4-8699-21E830A5B7E4}" type="presParOf" srcId="{D690B6F5-2646-4FA6-9C43-875487EFA878}" destId="{4E222FFF-10C5-4083-BA3A-114DE449F50C}" srcOrd="2" destOrd="0" presId="urn:microsoft.com/office/officeart/2005/8/layout/hierarchy4"/>
    <dgm:cxn modelId="{DEB63EA8-7463-4E16-8635-232D6AB357D4}" type="presParOf" srcId="{4E222FFF-10C5-4083-BA3A-114DE449F50C}" destId="{4B2486C5-D612-403C-A667-968723DE23AE}" srcOrd="0" destOrd="0" presId="urn:microsoft.com/office/officeart/2005/8/layout/hierarchy4"/>
    <dgm:cxn modelId="{6BF728C8-9011-42BC-8E83-469849731175}" type="presParOf" srcId="{4B2486C5-D612-403C-A667-968723DE23AE}" destId="{6E8D5533-D219-43DE-B586-84CA47638EBC}" srcOrd="0" destOrd="0" presId="urn:microsoft.com/office/officeart/2005/8/layout/hierarchy4"/>
    <dgm:cxn modelId="{FBA1DDE2-FBAB-4888-8CC3-584099A95FE3}" type="presParOf" srcId="{4B2486C5-D612-403C-A667-968723DE23AE}" destId="{F05C3A62-0F23-4CF6-A40C-A254472250B9}" srcOrd="1" destOrd="0" presId="urn:microsoft.com/office/officeart/2005/8/layout/hierarchy4"/>
    <dgm:cxn modelId="{B2D8F5F9-74C1-46EB-9EAE-AB99A83D4A55}" type="presParOf" srcId="{4E222FFF-10C5-4083-BA3A-114DE449F50C}" destId="{3E61CB61-FDCA-442E-B034-A0DD77AD892D}" srcOrd="1" destOrd="0" presId="urn:microsoft.com/office/officeart/2005/8/layout/hierarchy4"/>
    <dgm:cxn modelId="{31425F70-2896-4A4E-88D1-912DBB002E22}" type="presParOf" srcId="{4E222FFF-10C5-4083-BA3A-114DE449F50C}" destId="{F04C463C-9034-489E-A5C8-E429ABD028F5}" srcOrd="2" destOrd="0" presId="urn:microsoft.com/office/officeart/2005/8/layout/hierarchy4"/>
    <dgm:cxn modelId="{E40237AF-62A7-42E5-8F74-6F3A24FF561E}" type="presParOf" srcId="{F04C463C-9034-489E-A5C8-E429ABD028F5}" destId="{7F783AB4-9D97-4C7B-A12B-08FD7620441A}" srcOrd="0" destOrd="0" presId="urn:microsoft.com/office/officeart/2005/8/layout/hierarchy4"/>
    <dgm:cxn modelId="{BFC2C5A8-E438-486D-A5B1-E5A9DCB03426}" type="presParOf" srcId="{F04C463C-9034-489E-A5C8-E429ABD028F5}" destId="{BF907D23-AF0B-4BEE-A66F-8476960F547F}" srcOrd="1" destOrd="0" presId="urn:microsoft.com/office/officeart/2005/8/layout/hierarchy4"/>
    <dgm:cxn modelId="{6FD25ECC-048F-4254-96B2-AD67E0B35D82}" type="presParOf" srcId="{C04C81EE-6126-4F3E-898E-9D62C062B85E}" destId="{B14CA258-0E37-44A7-80EA-84B2FAF0AFCD}" srcOrd="1" destOrd="0" presId="urn:microsoft.com/office/officeart/2005/8/layout/hierarchy4"/>
    <dgm:cxn modelId="{A13C14E1-C5B0-43D6-8688-9619EF0E2B4B}" type="presParOf" srcId="{C04C81EE-6126-4F3E-898E-9D62C062B85E}" destId="{7F38A4C6-05D1-47E2-96D5-DBA5C37A248D}" srcOrd="2" destOrd="0" presId="urn:microsoft.com/office/officeart/2005/8/layout/hierarchy4"/>
    <dgm:cxn modelId="{5ECF9273-FDFC-49E7-99FE-DF07E427FA08}" type="presParOf" srcId="{7F38A4C6-05D1-47E2-96D5-DBA5C37A248D}" destId="{3B9855AB-250E-4C0F-8648-9FF1BF9371F3}" srcOrd="0" destOrd="0" presId="urn:microsoft.com/office/officeart/2005/8/layout/hierarchy4"/>
    <dgm:cxn modelId="{76921D0D-E72A-4C95-80A6-658C953CCD27}" type="presParOf" srcId="{7F38A4C6-05D1-47E2-96D5-DBA5C37A248D}" destId="{D2520DFB-EE5C-4306-B147-03666B3A24D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B45EBF-285B-4BEA-8DA7-D741FAAD8304}"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4FF9CCBF-1D61-4FAA-B151-88E54B24C0A6}">
      <dgm:prSet custT="1"/>
      <dgm:spPr>
        <a:xfrm>
          <a:off x="0" y="2265"/>
          <a:ext cx="1577340" cy="1173316"/>
        </a:xfrm>
        <a:prstGeom prst="rect">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en-US" sz="2700">
              <a:solidFill>
                <a:sysClr val="window" lastClr="FFFFFF"/>
              </a:solidFill>
              <a:latin typeface="Calibri" panose="020F0502020204030204"/>
              <a:ea typeface="+mn-ea"/>
              <a:cs typeface="+mn-cs"/>
            </a:rPr>
            <a:t>By end of:</a:t>
          </a:r>
          <a:r>
            <a:rPr lang="en-US" sz="2800">
              <a:solidFill>
                <a:sysClr val="window" lastClr="FFFFFF"/>
              </a:solidFill>
              <a:latin typeface="Calibri" panose="020F0502020204030204"/>
              <a:ea typeface="+mn-ea"/>
              <a:cs typeface="+mn-cs"/>
            </a:rPr>
            <a:t> Year 1</a:t>
          </a:r>
        </a:p>
      </dgm:t>
    </dgm:pt>
    <dgm:pt modelId="{AFEB8A32-5DB3-48F1-98F5-03C9991CEACE}" type="parTrans" cxnId="{6057C931-7FAE-4EBB-8F2E-3B0880699BE6}">
      <dgm:prSet/>
      <dgm:spPr/>
      <dgm:t>
        <a:bodyPr/>
        <a:lstStyle/>
        <a:p>
          <a:endParaRPr lang="en-US"/>
        </a:p>
      </dgm:t>
    </dgm:pt>
    <dgm:pt modelId="{033DA55D-BCF3-457B-950A-45FC915436B4}" type="sibTrans" cxnId="{6057C931-7FAE-4EBB-8F2E-3B0880699BE6}">
      <dgm:prSet/>
      <dgm:spPr/>
      <dgm:t>
        <a:bodyPr/>
        <a:lstStyle/>
        <a:p>
          <a:endParaRPr lang="en-US"/>
        </a:p>
      </dgm:t>
    </dgm:pt>
    <dgm:pt modelId="{1B62AF45-421C-4428-BB5E-46AE4110B8BD}">
      <dgm:prSet custT="1"/>
      <dgm:spPr>
        <a:xfrm>
          <a:off x="0" y="1245981"/>
          <a:ext cx="1577340" cy="1173316"/>
        </a:xfrm>
        <a:prstGeom prst="rect">
          <a:avLst/>
        </a:prstGeom>
        <a:solidFill>
          <a:srgbClr val="5B9BD5">
            <a:hueOff val="-2252848"/>
            <a:satOff val="-5806"/>
            <a:lumOff val="-3922"/>
            <a:alphaOff val="0"/>
          </a:srgbClr>
        </a:solidFill>
        <a:ln w="12700" cap="flat" cmpd="sng" algn="ctr">
          <a:solidFill>
            <a:srgbClr val="5B9BD5">
              <a:hueOff val="-2252848"/>
              <a:satOff val="-5806"/>
              <a:lumOff val="-3922"/>
              <a:alphaOff val="0"/>
            </a:srgbClr>
          </a:solidFill>
          <a:prstDash val="solid"/>
          <a:miter lim="800000"/>
        </a:ln>
        <a:effectLst/>
      </dgm:spPr>
      <dgm:t>
        <a:bodyPr/>
        <a:lstStyle/>
        <a:p>
          <a:pPr>
            <a:buNone/>
          </a:pPr>
          <a:r>
            <a:rPr lang="en-US" sz="2800">
              <a:solidFill>
                <a:sysClr val="window" lastClr="FFFFFF"/>
              </a:solidFill>
              <a:latin typeface="Calibri" panose="020F0502020204030204"/>
              <a:ea typeface="+mn-ea"/>
              <a:cs typeface="+mn-cs"/>
            </a:rPr>
            <a:t>Year 2</a:t>
          </a:r>
        </a:p>
      </dgm:t>
    </dgm:pt>
    <dgm:pt modelId="{3D3F2BC9-D7F6-4275-82AD-B2795E55C39A}" type="parTrans" cxnId="{FBD09763-1A9D-4D26-8029-050951758057}">
      <dgm:prSet/>
      <dgm:spPr/>
      <dgm:t>
        <a:bodyPr/>
        <a:lstStyle/>
        <a:p>
          <a:endParaRPr lang="en-US"/>
        </a:p>
      </dgm:t>
    </dgm:pt>
    <dgm:pt modelId="{FB06541E-32BE-4305-9A7C-9FD0DDE52B97}" type="sibTrans" cxnId="{FBD09763-1A9D-4D26-8029-050951758057}">
      <dgm:prSet/>
      <dgm:spPr/>
      <dgm:t>
        <a:bodyPr/>
        <a:lstStyle/>
        <a:p>
          <a:endParaRPr lang="en-US"/>
        </a:p>
      </dgm:t>
    </dgm:pt>
    <dgm:pt modelId="{3F203804-C282-452F-984D-30141A11E196}">
      <dgm:prSet custT="1"/>
      <dgm:spPr>
        <a:xfrm>
          <a:off x="0" y="2489697"/>
          <a:ext cx="1577340" cy="1173316"/>
        </a:xfrm>
        <a:prstGeom prst="rect">
          <a:avLst/>
        </a:prstGeom>
        <a:solidFill>
          <a:srgbClr val="5B9BD5">
            <a:hueOff val="-4505695"/>
            <a:satOff val="-11613"/>
            <a:lumOff val="-7843"/>
            <a:alphaOff val="0"/>
          </a:srgbClr>
        </a:solidFill>
        <a:ln w="12700" cap="flat" cmpd="sng" algn="ctr">
          <a:solidFill>
            <a:srgbClr val="00B050"/>
          </a:solidFill>
          <a:prstDash val="solid"/>
          <a:miter lim="800000"/>
        </a:ln>
        <a:effectLst/>
      </dgm:spPr>
      <dgm:t>
        <a:bodyPr/>
        <a:lstStyle/>
        <a:p>
          <a:pPr>
            <a:buNone/>
          </a:pPr>
          <a:r>
            <a:rPr lang="en-US" sz="2800">
              <a:solidFill>
                <a:sysClr val="window" lastClr="FFFFFF"/>
              </a:solidFill>
              <a:latin typeface="Calibri" panose="020F0502020204030204"/>
              <a:ea typeface="+mn-ea"/>
              <a:cs typeface="+mn-cs"/>
            </a:rPr>
            <a:t>Year 3</a:t>
          </a:r>
        </a:p>
      </dgm:t>
    </dgm:pt>
    <dgm:pt modelId="{5AB975C1-F016-47DA-9135-9E9ADC531533}" type="parTrans" cxnId="{7F0F7A94-74AC-42A8-832E-6CB406F4E611}">
      <dgm:prSet/>
      <dgm:spPr/>
      <dgm:t>
        <a:bodyPr/>
        <a:lstStyle/>
        <a:p>
          <a:endParaRPr lang="en-US"/>
        </a:p>
      </dgm:t>
    </dgm:pt>
    <dgm:pt modelId="{EA7ED948-CC0B-4B6E-A66B-B16ED506E8B7}" type="sibTrans" cxnId="{7F0F7A94-74AC-42A8-832E-6CB406F4E611}">
      <dgm:prSet/>
      <dgm:spPr/>
      <dgm:t>
        <a:bodyPr/>
        <a:lstStyle/>
        <a:p>
          <a:endParaRPr lang="en-US"/>
        </a:p>
      </dgm:t>
    </dgm:pt>
    <dgm:pt modelId="{9336026A-AEF9-4316-AA9A-225C50A3AF64}">
      <dgm:prSet custT="1"/>
      <dgm:spPr>
        <a:xfrm>
          <a:off x="0" y="3733412"/>
          <a:ext cx="1577340" cy="1173316"/>
        </a:xfrm>
        <a:prstGeom prst="rect">
          <a:avLst/>
        </a:prstGeom>
        <a:solidFill>
          <a:schemeClr val="bg2"/>
        </a:solidFill>
        <a:ln w="12700" cap="flat" cmpd="sng" algn="ctr">
          <a:solidFill>
            <a:srgbClr val="5B9BD5">
              <a:hueOff val="-6758543"/>
              <a:satOff val="-17419"/>
              <a:lumOff val="-11765"/>
              <a:alphaOff val="0"/>
            </a:srgbClr>
          </a:solidFill>
          <a:prstDash val="solid"/>
          <a:miter lim="800000"/>
        </a:ln>
        <a:effectLst/>
      </dgm:spPr>
      <dgm:t>
        <a:bodyPr/>
        <a:lstStyle/>
        <a:p>
          <a:pPr algn="l">
            <a:buNone/>
          </a:pPr>
          <a:r>
            <a:rPr lang="en-US" sz="2800" b="0">
              <a:solidFill>
                <a:sysClr val="window" lastClr="FFFFFF"/>
              </a:solidFill>
              <a:latin typeface="Calibri" panose="020F0502020204030204"/>
              <a:ea typeface="+mn-ea"/>
              <a:cs typeface="+mn-cs"/>
            </a:rPr>
            <a:t>Year following reelection or reappointment</a:t>
          </a:r>
        </a:p>
      </dgm:t>
    </dgm:pt>
    <dgm:pt modelId="{3C4602F3-B7B3-49F6-97CC-BD6E6EB35A34}" type="parTrans" cxnId="{BF5B2B9E-00F9-467D-A271-3ABF66FDF5D4}">
      <dgm:prSet/>
      <dgm:spPr/>
      <dgm:t>
        <a:bodyPr/>
        <a:lstStyle/>
        <a:p>
          <a:endParaRPr lang="en-US"/>
        </a:p>
      </dgm:t>
    </dgm:pt>
    <dgm:pt modelId="{1E4BEA00-97EC-48B3-9206-EADE08B97C55}" type="sibTrans" cxnId="{BF5B2B9E-00F9-467D-A271-3ABF66FDF5D4}">
      <dgm:prSet/>
      <dgm:spPr/>
      <dgm:t>
        <a:bodyPr/>
        <a:lstStyle/>
        <a:p>
          <a:endParaRPr lang="en-US"/>
        </a:p>
      </dgm:t>
    </dgm:pt>
    <dgm:pt modelId="{B9767017-A6BD-4A5F-BF54-62B7192730B2}">
      <dgm:prSet custT="1"/>
      <dgm:spPr>
        <a:xfrm>
          <a:off x="1577340" y="3733412"/>
          <a:ext cx="6309360" cy="1173316"/>
        </a:xfrm>
        <a:prstGeom prst="rect">
          <a:avLst/>
        </a:prstGeom>
        <a:solidFill>
          <a:schemeClr val="bg1">
            <a:lumMod val="85000"/>
            <a:alpha val="90000"/>
          </a:schemeClr>
        </a:solidFill>
        <a:ln w="12700" cap="flat" cmpd="sng" algn="ctr">
          <a:noFill/>
          <a:prstDash val="solid"/>
          <a:miter lim="800000"/>
        </a:ln>
        <a:effectLst/>
      </dgm:spPr>
      <dgm:t>
        <a:bodyPr/>
        <a:lstStyle/>
        <a:p>
          <a:pPr>
            <a:buNone/>
          </a:pPr>
          <a:endParaRPr lang="en-US" sz="2400">
            <a:solidFill>
              <a:sysClr val="windowText" lastClr="000000">
                <a:hueOff val="0"/>
                <a:satOff val="0"/>
                <a:lumOff val="0"/>
                <a:alphaOff val="0"/>
              </a:sysClr>
            </a:solidFill>
            <a:latin typeface="Calibri" panose="020F0502020204030204"/>
            <a:ea typeface="+mn-ea"/>
            <a:cs typeface="+mn-cs"/>
          </a:endParaRPr>
        </a:p>
      </dgm:t>
    </dgm:pt>
    <dgm:pt modelId="{80651222-FCD7-4568-902E-BB158206EE13}" type="parTrans" cxnId="{EFC9A666-7CA9-483A-AEEC-48D7F20A16C8}">
      <dgm:prSet/>
      <dgm:spPr/>
      <dgm:t>
        <a:bodyPr/>
        <a:lstStyle/>
        <a:p>
          <a:endParaRPr lang="en-US"/>
        </a:p>
      </dgm:t>
    </dgm:pt>
    <dgm:pt modelId="{CD8F279C-600B-4085-A3F1-FFFD7FFBEB1E}" type="sibTrans" cxnId="{EFC9A666-7CA9-483A-AEEC-48D7F20A16C8}">
      <dgm:prSet/>
      <dgm:spPr/>
      <dgm:t>
        <a:bodyPr/>
        <a:lstStyle/>
        <a:p>
          <a:endParaRPr lang="en-US"/>
        </a:p>
      </dgm:t>
    </dgm:pt>
    <dgm:pt modelId="{242345D6-22C1-470D-90D7-D3C570954788}">
      <dgm:prSet custT="1"/>
      <dgm:spPr>
        <a:xfrm>
          <a:off x="1577340" y="9328"/>
          <a:ext cx="6309360" cy="1173316"/>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lnSpc>
              <a:spcPct val="100000"/>
            </a:lnSpc>
            <a:spcAft>
              <a:spcPts val="0"/>
            </a:spcAft>
            <a:buNone/>
          </a:pPr>
          <a:endParaRPr lang="en-US" sz="2400">
            <a:solidFill>
              <a:sysClr val="windowText" lastClr="000000">
                <a:hueOff val="0"/>
                <a:satOff val="0"/>
                <a:lumOff val="0"/>
                <a:alphaOff val="0"/>
              </a:sysClr>
            </a:solidFill>
            <a:latin typeface="Calibri" panose="020F0502020204030204"/>
            <a:ea typeface="+mn-ea"/>
            <a:cs typeface="+mn-cs"/>
          </a:endParaRPr>
        </a:p>
      </dgm:t>
    </dgm:pt>
    <dgm:pt modelId="{9E52FD15-9068-44BE-93D3-0743323A52DB}" type="sibTrans" cxnId="{F7EE5208-17D8-4391-8C90-BB4560960883}">
      <dgm:prSet/>
      <dgm:spPr/>
      <dgm:t>
        <a:bodyPr/>
        <a:lstStyle/>
        <a:p>
          <a:endParaRPr lang="en-US"/>
        </a:p>
      </dgm:t>
    </dgm:pt>
    <dgm:pt modelId="{288707B9-C6C9-4E92-A1DF-7BF1745CD6CD}" type="parTrans" cxnId="{F7EE5208-17D8-4391-8C90-BB4560960883}">
      <dgm:prSet/>
      <dgm:spPr/>
      <dgm:t>
        <a:bodyPr/>
        <a:lstStyle/>
        <a:p>
          <a:endParaRPr lang="en-US"/>
        </a:p>
      </dgm:t>
    </dgm:pt>
    <dgm:pt modelId="{FCB309BC-C76C-4102-A365-E4E6DB82B85B}">
      <dgm:prSet custT="1"/>
      <dgm:spPr>
        <a:xfrm>
          <a:off x="1577340" y="9328"/>
          <a:ext cx="6309360" cy="1173316"/>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lnSpc>
              <a:spcPct val="100000"/>
            </a:lnSpc>
            <a:spcAft>
              <a:spcPts val="0"/>
            </a:spcAft>
            <a:buNone/>
          </a:pPr>
          <a:endParaRPr lang="en-US" sz="1700">
            <a:solidFill>
              <a:sysClr val="windowText" lastClr="000000">
                <a:hueOff val="0"/>
                <a:satOff val="0"/>
                <a:lumOff val="0"/>
                <a:alphaOff val="0"/>
              </a:sysClr>
            </a:solidFill>
            <a:latin typeface="Calibri" panose="020F0502020204030204"/>
            <a:ea typeface="+mn-ea"/>
            <a:cs typeface="+mn-cs"/>
          </a:endParaRPr>
        </a:p>
        <a:p>
          <a:pPr>
            <a:lnSpc>
              <a:spcPct val="100000"/>
            </a:lnSpc>
            <a:spcAft>
              <a:spcPts val="0"/>
            </a:spcAft>
            <a:buNone/>
          </a:pPr>
          <a:endParaRPr lang="en-US" sz="1700">
            <a:solidFill>
              <a:sysClr val="windowText" lastClr="000000">
                <a:hueOff val="0"/>
                <a:satOff val="0"/>
                <a:lumOff val="0"/>
                <a:alphaOff val="0"/>
              </a:sysClr>
            </a:solidFill>
            <a:latin typeface="Calibri" panose="020F0502020204030204"/>
            <a:ea typeface="+mn-ea"/>
            <a:cs typeface="+mn-cs"/>
          </a:endParaRPr>
        </a:p>
        <a:p>
          <a:pPr>
            <a:lnSpc>
              <a:spcPct val="100000"/>
            </a:lnSpc>
            <a:spcAft>
              <a:spcPts val="0"/>
            </a:spcAft>
            <a:buChar char="•"/>
          </a:pPr>
          <a:endParaRPr lang="en-US" sz="2000">
            <a:solidFill>
              <a:sysClr val="windowText" lastClr="000000">
                <a:hueOff val="0"/>
                <a:satOff val="0"/>
                <a:lumOff val="0"/>
                <a:alphaOff val="0"/>
              </a:sysClr>
            </a:solidFill>
            <a:latin typeface="Calibri" panose="020F0502020204030204"/>
            <a:ea typeface="+mn-ea"/>
            <a:cs typeface="+mn-cs"/>
          </a:endParaRPr>
        </a:p>
      </dgm:t>
    </dgm:pt>
    <dgm:pt modelId="{1FD3062D-6805-43E7-8003-239E0107D2F1}" type="sibTrans" cxnId="{09E867D4-89B4-4FC3-9B39-B6E5A7AE3DD5}">
      <dgm:prSet/>
      <dgm:spPr/>
      <dgm:t>
        <a:bodyPr/>
        <a:lstStyle/>
        <a:p>
          <a:endParaRPr lang="en-US"/>
        </a:p>
      </dgm:t>
    </dgm:pt>
    <dgm:pt modelId="{2313D1AC-D1F7-48D0-89B0-F1018F515FF3}" type="parTrans" cxnId="{09E867D4-89B4-4FC3-9B39-B6E5A7AE3DD5}">
      <dgm:prSet/>
      <dgm:spPr/>
      <dgm:t>
        <a:bodyPr/>
        <a:lstStyle/>
        <a:p>
          <a:endParaRPr lang="en-US"/>
        </a:p>
      </dgm:t>
    </dgm:pt>
    <dgm:pt modelId="{4C14FEA7-0769-44B9-86E0-33C32AF5C63F}" type="pres">
      <dgm:prSet presAssocID="{D5B45EBF-285B-4BEA-8DA7-D741FAAD8304}" presName="Name0" presStyleCnt="0">
        <dgm:presLayoutVars>
          <dgm:dir/>
          <dgm:animLvl val="lvl"/>
          <dgm:resizeHandles val="exact"/>
        </dgm:presLayoutVars>
      </dgm:prSet>
      <dgm:spPr/>
    </dgm:pt>
    <dgm:pt modelId="{EE6A7C9B-BC3D-41F0-9AC3-CEFE26360C42}" type="pres">
      <dgm:prSet presAssocID="{4FF9CCBF-1D61-4FAA-B151-88E54B24C0A6}" presName="linNode" presStyleCnt="0"/>
      <dgm:spPr/>
    </dgm:pt>
    <dgm:pt modelId="{8F8C1F6B-FCD9-42DD-8255-DE183954F1B8}" type="pres">
      <dgm:prSet presAssocID="{4FF9CCBF-1D61-4FAA-B151-88E54B24C0A6}" presName="parentText" presStyleLbl="alignNode1" presStyleIdx="0" presStyleCnt="4">
        <dgm:presLayoutVars>
          <dgm:chMax val="1"/>
          <dgm:bulletEnabled/>
        </dgm:presLayoutVars>
      </dgm:prSet>
      <dgm:spPr/>
    </dgm:pt>
    <dgm:pt modelId="{75962DB8-B15A-4BB0-8693-2590CF7BF626}" type="pres">
      <dgm:prSet presAssocID="{4FF9CCBF-1D61-4FAA-B151-88E54B24C0A6}" presName="descendantText" presStyleLbl="alignAccFollowNode1" presStyleIdx="0" presStyleCnt="4" custScaleY="99769" custLinFactNeighborY="-1021">
        <dgm:presLayoutVars>
          <dgm:bulletEnabled/>
        </dgm:presLayoutVars>
      </dgm:prSet>
      <dgm:spPr/>
    </dgm:pt>
    <dgm:pt modelId="{734337F4-8940-4FA6-8A52-23D552023EFC}" type="pres">
      <dgm:prSet presAssocID="{033DA55D-BCF3-457B-950A-45FC915436B4}" presName="sp" presStyleCnt="0"/>
      <dgm:spPr/>
    </dgm:pt>
    <dgm:pt modelId="{AE0F4181-B16B-4CF3-A7BB-79F6650B0D4A}" type="pres">
      <dgm:prSet presAssocID="{1B62AF45-421C-4428-BB5E-46AE4110B8BD}" presName="linNode" presStyleCnt="0"/>
      <dgm:spPr/>
    </dgm:pt>
    <dgm:pt modelId="{B9F0E193-2AB5-4E6A-BE3D-F2EBECE47E59}" type="pres">
      <dgm:prSet presAssocID="{1B62AF45-421C-4428-BB5E-46AE4110B8BD}" presName="parentText" presStyleLbl="alignNode1" presStyleIdx="1" presStyleCnt="4">
        <dgm:presLayoutVars>
          <dgm:chMax val="1"/>
          <dgm:bulletEnabled/>
        </dgm:presLayoutVars>
      </dgm:prSet>
      <dgm:spPr/>
    </dgm:pt>
    <dgm:pt modelId="{B965B02D-5F22-43FF-91E1-A182E5179FB1}" type="pres">
      <dgm:prSet presAssocID="{1B62AF45-421C-4428-BB5E-46AE4110B8BD}" presName="descendantText" presStyleLbl="alignAccFollowNode1" presStyleIdx="1" presStyleCnt="4" custScaleY="11347" custLinFactY="100000" custLinFactNeighborX="-27778" custLinFactNeighborY="186031">
        <dgm:presLayoutVars>
          <dgm:bulletEnabled/>
        </dgm:presLayoutVars>
      </dgm:prSet>
      <dgm:spPr/>
    </dgm:pt>
    <dgm:pt modelId="{FE09D0FB-47F1-4319-B59D-402DD0ADC4DB}" type="pres">
      <dgm:prSet presAssocID="{FB06541E-32BE-4305-9A7C-9FD0DDE52B97}" presName="sp" presStyleCnt="0"/>
      <dgm:spPr/>
    </dgm:pt>
    <dgm:pt modelId="{F603D903-D73C-4C33-A625-B4776E7EC2FF}" type="pres">
      <dgm:prSet presAssocID="{3F203804-C282-452F-984D-30141A11E196}" presName="linNode" presStyleCnt="0"/>
      <dgm:spPr/>
    </dgm:pt>
    <dgm:pt modelId="{93662B29-0B15-4D94-AA0C-F023876833F6}" type="pres">
      <dgm:prSet presAssocID="{3F203804-C282-452F-984D-30141A11E196}" presName="parentText" presStyleLbl="alignNode1" presStyleIdx="2" presStyleCnt="4">
        <dgm:presLayoutVars>
          <dgm:chMax val="1"/>
          <dgm:bulletEnabled/>
        </dgm:presLayoutVars>
      </dgm:prSet>
      <dgm:spPr/>
    </dgm:pt>
    <dgm:pt modelId="{665A6852-E5EA-4AB6-A1A5-A36E6D1517AA}" type="pres">
      <dgm:prSet presAssocID="{3F203804-C282-452F-984D-30141A11E196}" presName="descendantText" presStyleLbl="alignAccFollowNode1" presStyleIdx="2" presStyleCnt="4" custScaleY="99754" custLinFactNeighborX="1398" custLinFactNeighborY="71">
        <dgm:presLayoutVars>
          <dgm:bulletEnabled/>
        </dgm:presLayoutVars>
      </dgm:prSet>
      <dgm:spPr>
        <a:solidFill>
          <a:srgbClr val="D0E7D8">
            <a:alpha val="89804"/>
          </a:srgbClr>
        </a:solidFill>
        <a:ln w="28575">
          <a:noFill/>
        </a:ln>
      </dgm:spPr>
    </dgm:pt>
    <dgm:pt modelId="{01FB5576-8950-41B0-8CC3-5F78D1B4E430}" type="pres">
      <dgm:prSet presAssocID="{EA7ED948-CC0B-4B6E-A66B-B16ED506E8B7}" presName="sp" presStyleCnt="0"/>
      <dgm:spPr/>
    </dgm:pt>
    <dgm:pt modelId="{E402766B-6359-4D70-AF45-E52C145EE1C9}" type="pres">
      <dgm:prSet presAssocID="{9336026A-AEF9-4316-AA9A-225C50A3AF64}" presName="linNode" presStyleCnt="0"/>
      <dgm:spPr/>
    </dgm:pt>
    <dgm:pt modelId="{0CA19542-15E6-435B-8855-990A2F433352}" type="pres">
      <dgm:prSet presAssocID="{9336026A-AEF9-4316-AA9A-225C50A3AF64}" presName="parentText" presStyleLbl="alignNode1" presStyleIdx="3" presStyleCnt="4" custScaleX="220928">
        <dgm:presLayoutVars>
          <dgm:chMax val="1"/>
          <dgm:bulletEnabled/>
        </dgm:presLayoutVars>
      </dgm:prSet>
      <dgm:spPr/>
    </dgm:pt>
    <dgm:pt modelId="{E80FBFEE-9B79-41C8-A9A0-B0EB0937894B}" type="pres">
      <dgm:prSet presAssocID="{9336026A-AEF9-4316-AA9A-225C50A3AF64}" presName="descendantText" presStyleLbl="alignAccFollowNode1" presStyleIdx="3" presStyleCnt="4" custScaleX="133521" custScaleY="103337" custLinFactNeighborX="6717" custLinFactNeighborY="25474">
        <dgm:presLayoutVars>
          <dgm:bulletEnabled/>
        </dgm:presLayoutVars>
      </dgm:prSet>
      <dgm:spPr/>
    </dgm:pt>
  </dgm:ptLst>
  <dgm:cxnLst>
    <dgm:cxn modelId="{EBA91406-C9BB-473A-8D4B-1A0AB3B9AF21}" type="presOf" srcId="{3F203804-C282-452F-984D-30141A11E196}" destId="{93662B29-0B15-4D94-AA0C-F023876833F6}" srcOrd="0" destOrd="0" presId="urn:microsoft.com/office/officeart/2016/7/layout/VerticalSolidActionList"/>
    <dgm:cxn modelId="{F7EE5208-17D8-4391-8C90-BB4560960883}" srcId="{4FF9CCBF-1D61-4FAA-B151-88E54B24C0A6}" destId="{242345D6-22C1-470D-90D7-D3C570954788}" srcOrd="0" destOrd="0" parTransId="{288707B9-C6C9-4E92-A1DF-7BF1745CD6CD}" sibTransId="{9E52FD15-9068-44BE-93D3-0743323A52DB}"/>
    <dgm:cxn modelId="{164B962F-C967-400C-97C6-C5362DA4F4C1}" type="presOf" srcId="{1B62AF45-421C-4428-BB5E-46AE4110B8BD}" destId="{B9F0E193-2AB5-4E6A-BE3D-F2EBECE47E59}" srcOrd="0" destOrd="0" presId="urn:microsoft.com/office/officeart/2016/7/layout/VerticalSolidActionList"/>
    <dgm:cxn modelId="{6057C931-7FAE-4EBB-8F2E-3B0880699BE6}" srcId="{D5B45EBF-285B-4BEA-8DA7-D741FAAD8304}" destId="{4FF9CCBF-1D61-4FAA-B151-88E54B24C0A6}" srcOrd="0" destOrd="0" parTransId="{AFEB8A32-5DB3-48F1-98F5-03C9991CEACE}" sibTransId="{033DA55D-BCF3-457B-950A-45FC915436B4}"/>
    <dgm:cxn modelId="{FBD09763-1A9D-4D26-8029-050951758057}" srcId="{D5B45EBF-285B-4BEA-8DA7-D741FAAD8304}" destId="{1B62AF45-421C-4428-BB5E-46AE4110B8BD}" srcOrd="1" destOrd="0" parTransId="{3D3F2BC9-D7F6-4275-82AD-B2795E55C39A}" sibTransId="{FB06541E-32BE-4305-9A7C-9FD0DDE52B97}"/>
    <dgm:cxn modelId="{EFC9A666-7CA9-483A-AEEC-48D7F20A16C8}" srcId="{9336026A-AEF9-4316-AA9A-225C50A3AF64}" destId="{B9767017-A6BD-4A5F-BF54-62B7192730B2}" srcOrd="0" destOrd="0" parTransId="{80651222-FCD7-4568-902E-BB158206EE13}" sibTransId="{CD8F279C-600B-4085-A3F1-FFFD7FFBEB1E}"/>
    <dgm:cxn modelId="{69F3FC66-D672-4867-96E1-826AEE698963}" type="presOf" srcId="{4FF9CCBF-1D61-4FAA-B151-88E54B24C0A6}" destId="{8F8C1F6B-FCD9-42DD-8255-DE183954F1B8}" srcOrd="0" destOrd="0" presId="urn:microsoft.com/office/officeart/2016/7/layout/VerticalSolidActionList"/>
    <dgm:cxn modelId="{1A877652-E768-41CC-8324-63747B53FEB6}" type="presOf" srcId="{242345D6-22C1-470D-90D7-D3C570954788}" destId="{75962DB8-B15A-4BB0-8693-2590CF7BF626}" srcOrd="0" destOrd="0" presId="urn:microsoft.com/office/officeart/2016/7/layout/VerticalSolidActionList"/>
    <dgm:cxn modelId="{EA4B5958-96BE-468E-B14B-9469FA2FFE3A}" type="presOf" srcId="{B9767017-A6BD-4A5F-BF54-62B7192730B2}" destId="{E80FBFEE-9B79-41C8-A9A0-B0EB0937894B}" srcOrd="0" destOrd="0" presId="urn:microsoft.com/office/officeart/2016/7/layout/VerticalSolidActionList"/>
    <dgm:cxn modelId="{7F0F7A94-74AC-42A8-832E-6CB406F4E611}" srcId="{D5B45EBF-285B-4BEA-8DA7-D741FAAD8304}" destId="{3F203804-C282-452F-984D-30141A11E196}" srcOrd="2" destOrd="0" parTransId="{5AB975C1-F016-47DA-9135-9E9ADC531533}" sibTransId="{EA7ED948-CC0B-4B6E-A66B-B16ED506E8B7}"/>
    <dgm:cxn modelId="{BF5B2B9E-00F9-467D-A271-3ABF66FDF5D4}" srcId="{D5B45EBF-285B-4BEA-8DA7-D741FAAD8304}" destId="{9336026A-AEF9-4316-AA9A-225C50A3AF64}" srcOrd="3" destOrd="0" parTransId="{3C4602F3-B7B3-49F6-97CC-BD6E6EB35A34}" sibTransId="{1E4BEA00-97EC-48B3-9206-EADE08B97C55}"/>
    <dgm:cxn modelId="{6B6DEEA8-35DA-479E-A503-29264E01042F}" type="presOf" srcId="{9336026A-AEF9-4316-AA9A-225C50A3AF64}" destId="{0CA19542-15E6-435B-8855-990A2F433352}" srcOrd="0" destOrd="0" presId="urn:microsoft.com/office/officeart/2016/7/layout/VerticalSolidActionList"/>
    <dgm:cxn modelId="{1CD5ACB1-83AF-488C-97CA-9C6B5662E3E4}" type="presOf" srcId="{D5B45EBF-285B-4BEA-8DA7-D741FAAD8304}" destId="{4C14FEA7-0769-44B9-86E0-33C32AF5C63F}" srcOrd="0" destOrd="0" presId="urn:microsoft.com/office/officeart/2016/7/layout/VerticalSolidActionList"/>
    <dgm:cxn modelId="{09E867D4-89B4-4FC3-9B39-B6E5A7AE3DD5}" srcId="{242345D6-22C1-470D-90D7-D3C570954788}" destId="{FCB309BC-C76C-4102-A365-E4E6DB82B85B}" srcOrd="0" destOrd="0" parTransId="{2313D1AC-D1F7-48D0-89B0-F1018F515FF3}" sibTransId="{1FD3062D-6805-43E7-8003-239E0107D2F1}"/>
    <dgm:cxn modelId="{1F30E5E7-2B70-4A6E-804B-20B23B66D973}" type="presOf" srcId="{FCB309BC-C76C-4102-A365-E4E6DB82B85B}" destId="{75962DB8-B15A-4BB0-8693-2590CF7BF626}" srcOrd="0" destOrd="1" presId="urn:microsoft.com/office/officeart/2016/7/layout/VerticalSolidActionList"/>
    <dgm:cxn modelId="{982041B9-637E-4E84-AF58-4909033D634D}" type="presParOf" srcId="{4C14FEA7-0769-44B9-86E0-33C32AF5C63F}" destId="{EE6A7C9B-BC3D-41F0-9AC3-CEFE26360C42}" srcOrd="0" destOrd="0" presId="urn:microsoft.com/office/officeart/2016/7/layout/VerticalSolidActionList"/>
    <dgm:cxn modelId="{2546BDDE-D723-4D21-9E1A-FB7869CAFC77}" type="presParOf" srcId="{EE6A7C9B-BC3D-41F0-9AC3-CEFE26360C42}" destId="{8F8C1F6B-FCD9-42DD-8255-DE183954F1B8}" srcOrd="0" destOrd="0" presId="urn:microsoft.com/office/officeart/2016/7/layout/VerticalSolidActionList"/>
    <dgm:cxn modelId="{E293E11E-5B92-4B69-8059-D951C5DDAB66}" type="presParOf" srcId="{EE6A7C9B-BC3D-41F0-9AC3-CEFE26360C42}" destId="{75962DB8-B15A-4BB0-8693-2590CF7BF626}" srcOrd="1" destOrd="0" presId="urn:microsoft.com/office/officeart/2016/7/layout/VerticalSolidActionList"/>
    <dgm:cxn modelId="{179D5047-6B49-46B0-9E59-1813FD0D7AAA}" type="presParOf" srcId="{4C14FEA7-0769-44B9-86E0-33C32AF5C63F}" destId="{734337F4-8940-4FA6-8A52-23D552023EFC}" srcOrd="1" destOrd="0" presId="urn:microsoft.com/office/officeart/2016/7/layout/VerticalSolidActionList"/>
    <dgm:cxn modelId="{A58ECA2A-E324-433C-82DC-BC02AAEE223A}" type="presParOf" srcId="{4C14FEA7-0769-44B9-86E0-33C32AF5C63F}" destId="{AE0F4181-B16B-4CF3-A7BB-79F6650B0D4A}" srcOrd="2" destOrd="0" presId="urn:microsoft.com/office/officeart/2016/7/layout/VerticalSolidActionList"/>
    <dgm:cxn modelId="{B30DCB5A-8685-468F-BEDA-7DA729448ED1}" type="presParOf" srcId="{AE0F4181-B16B-4CF3-A7BB-79F6650B0D4A}" destId="{B9F0E193-2AB5-4E6A-BE3D-F2EBECE47E59}" srcOrd="0" destOrd="0" presId="urn:microsoft.com/office/officeart/2016/7/layout/VerticalSolidActionList"/>
    <dgm:cxn modelId="{70D48A98-7F8D-4DD7-BFAD-A3945E13AE88}" type="presParOf" srcId="{AE0F4181-B16B-4CF3-A7BB-79F6650B0D4A}" destId="{B965B02D-5F22-43FF-91E1-A182E5179FB1}" srcOrd="1" destOrd="0" presId="urn:microsoft.com/office/officeart/2016/7/layout/VerticalSolidActionList"/>
    <dgm:cxn modelId="{C21462CA-BAD6-4265-A674-627B875F5C62}" type="presParOf" srcId="{4C14FEA7-0769-44B9-86E0-33C32AF5C63F}" destId="{FE09D0FB-47F1-4319-B59D-402DD0ADC4DB}" srcOrd="3" destOrd="0" presId="urn:microsoft.com/office/officeart/2016/7/layout/VerticalSolidActionList"/>
    <dgm:cxn modelId="{EA3305E6-CF16-4CF3-85A7-21C74B839FE2}" type="presParOf" srcId="{4C14FEA7-0769-44B9-86E0-33C32AF5C63F}" destId="{F603D903-D73C-4C33-A625-B4776E7EC2FF}" srcOrd="4" destOrd="0" presId="urn:microsoft.com/office/officeart/2016/7/layout/VerticalSolidActionList"/>
    <dgm:cxn modelId="{0BAD795D-9AF0-4A62-A3E9-4672163A4B6A}" type="presParOf" srcId="{F603D903-D73C-4C33-A625-B4776E7EC2FF}" destId="{93662B29-0B15-4D94-AA0C-F023876833F6}" srcOrd="0" destOrd="0" presId="urn:microsoft.com/office/officeart/2016/7/layout/VerticalSolidActionList"/>
    <dgm:cxn modelId="{4480AFCF-6B26-443E-BA4B-D295B5AE3358}" type="presParOf" srcId="{F603D903-D73C-4C33-A625-B4776E7EC2FF}" destId="{665A6852-E5EA-4AB6-A1A5-A36E6D1517AA}" srcOrd="1" destOrd="0" presId="urn:microsoft.com/office/officeart/2016/7/layout/VerticalSolidActionList"/>
    <dgm:cxn modelId="{A925D7C0-B67C-40CD-B2CB-87D697209D39}" type="presParOf" srcId="{4C14FEA7-0769-44B9-86E0-33C32AF5C63F}" destId="{01FB5576-8950-41B0-8CC3-5F78D1B4E430}" srcOrd="5" destOrd="0" presId="urn:microsoft.com/office/officeart/2016/7/layout/VerticalSolidActionList"/>
    <dgm:cxn modelId="{76331146-F71B-40F2-A918-FB9657F75B3A}" type="presParOf" srcId="{4C14FEA7-0769-44B9-86E0-33C32AF5C63F}" destId="{E402766B-6359-4D70-AF45-E52C145EE1C9}" srcOrd="6" destOrd="0" presId="urn:microsoft.com/office/officeart/2016/7/layout/VerticalSolidActionList"/>
    <dgm:cxn modelId="{6902F583-B486-449F-A6BF-51F6E8FDFE1E}" type="presParOf" srcId="{E402766B-6359-4D70-AF45-E52C145EE1C9}" destId="{0CA19542-15E6-435B-8855-990A2F433352}" srcOrd="0" destOrd="0" presId="urn:microsoft.com/office/officeart/2016/7/layout/VerticalSolidActionList"/>
    <dgm:cxn modelId="{7EC135EB-8F86-4B24-96B6-02B7BEA0E795}" type="presParOf" srcId="{E402766B-6359-4D70-AF45-E52C145EE1C9}" destId="{E80FBFEE-9B79-41C8-A9A0-B0EB0937894B}" srcOrd="1" destOrd="0" presId="urn:microsoft.com/office/officeart/2016/7/layout/VerticalSolid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10DF43-FF76-4F12-BB29-A3E205138497}"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FCF03315-3D0B-42EC-825D-0A02DEF19319}">
      <dgm:prSet phldrT="[Text]" custT="1"/>
      <dgm:spPr>
        <a:solidFill>
          <a:srgbClr val="00B0F0"/>
        </a:solidFill>
        <a:scene3d>
          <a:camera prst="orthographicFront"/>
          <a:lightRig rig="threePt" dir="t"/>
        </a:scene3d>
        <a:sp3d>
          <a:bevelT w="139700" h="139700" prst="divot"/>
        </a:sp3d>
      </dgm:spPr>
      <dgm:t>
        <a:bodyPr/>
        <a:lstStyle/>
        <a:p>
          <a:r>
            <a:rPr lang="en-US" sz="5400" b="1" i="1">
              <a:solidFill>
                <a:schemeClr val="bg1"/>
              </a:solidFill>
              <a:effectLst>
                <a:outerShdw blurRad="38100" dist="38100" dir="2700000" algn="tl">
                  <a:srgbClr val="000000">
                    <a:alpha val="43137"/>
                  </a:srgbClr>
                </a:outerShdw>
              </a:effectLst>
            </a:rPr>
            <a:t>9</a:t>
          </a:r>
          <a:r>
            <a:rPr lang="en-US" sz="5400" b="1">
              <a:solidFill>
                <a:schemeClr val="accent2">
                  <a:lumMod val="75000"/>
                </a:schemeClr>
              </a:solidFill>
            </a:rPr>
            <a:t> </a:t>
          </a:r>
          <a:br>
            <a:rPr lang="en-US" sz="1600" b="1">
              <a:solidFill>
                <a:schemeClr val="accent2">
                  <a:lumMod val="75000"/>
                </a:schemeClr>
              </a:solidFill>
            </a:rPr>
          </a:br>
          <a:r>
            <a:rPr lang="en-US" sz="1800" b="1">
              <a:solidFill>
                <a:schemeClr val="bg1"/>
              </a:solidFill>
            </a:rPr>
            <a:t>members appointed by the governor for a </a:t>
          </a:r>
          <a:br>
            <a:rPr lang="en-US" sz="1800" b="1">
              <a:solidFill>
                <a:schemeClr val="bg1"/>
              </a:solidFill>
            </a:rPr>
          </a:br>
          <a:r>
            <a:rPr lang="en-US" sz="1800" b="1">
              <a:solidFill>
                <a:schemeClr val="bg1"/>
              </a:solidFill>
            </a:rPr>
            <a:t>3-year term </a:t>
          </a:r>
        </a:p>
        <a:p>
          <a:r>
            <a:rPr lang="en-US" sz="1800" b="1">
              <a:solidFill>
                <a:schemeClr val="bg1"/>
              </a:solidFill>
            </a:rPr>
            <a:t>(maximum 5 from any one political party)</a:t>
          </a:r>
        </a:p>
      </dgm:t>
    </dgm:pt>
    <dgm:pt modelId="{67D62189-7BAC-4060-BFE7-6A01EB088B1E}" type="parTrans" cxnId="{560E0E92-0CC2-4635-A4A2-72FB4283DA24}">
      <dgm:prSet/>
      <dgm:spPr/>
      <dgm:t>
        <a:bodyPr/>
        <a:lstStyle/>
        <a:p>
          <a:endParaRPr lang="en-US"/>
        </a:p>
      </dgm:t>
    </dgm:pt>
    <dgm:pt modelId="{86802108-06A3-48C7-BE3E-A5E03D969B79}" type="sibTrans" cxnId="{560E0E92-0CC2-4635-A4A2-72FB4283DA24}">
      <dgm:prSet/>
      <dgm:spPr/>
      <dgm:t>
        <a:bodyPr/>
        <a:lstStyle/>
        <a:p>
          <a:endParaRPr lang="en-US"/>
        </a:p>
      </dgm:t>
    </dgm:pt>
    <dgm:pt modelId="{C1330BE7-0070-4097-9C70-F220DF8F7790}">
      <dgm:prSet phldrT="[Text]" custT="1"/>
      <dgm:spPr>
        <a:solidFill>
          <a:schemeClr val="bg1">
            <a:lumMod val="75000"/>
          </a:schemeClr>
        </a:solidFill>
        <a:scene3d>
          <a:camera prst="orthographicFront"/>
          <a:lightRig rig="threePt" dir="t"/>
        </a:scene3d>
        <a:sp3d>
          <a:bevelT w="139700" h="139700" prst="divot"/>
        </a:sp3d>
      </dgm:spPr>
      <dgm:t>
        <a:bodyPr/>
        <a:lstStyle/>
        <a:p>
          <a:r>
            <a:rPr lang="en-US" sz="5400" b="1" i="1">
              <a:solidFill>
                <a:srgbClr val="993333"/>
              </a:solidFill>
              <a:effectLst>
                <a:outerShdw blurRad="38100" dist="38100" dir="2700000" algn="tl">
                  <a:srgbClr val="000000">
                    <a:alpha val="43137"/>
                  </a:srgbClr>
                </a:outerShdw>
              </a:effectLst>
            </a:rPr>
            <a:t>2</a:t>
          </a:r>
          <a:br>
            <a:rPr lang="en-US" sz="2400" b="1">
              <a:solidFill>
                <a:schemeClr val="accent2">
                  <a:lumMod val="75000"/>
                </a:schemeClr>
              </a:solidFill>
            </a:rPr>
          </a:br>
          <a:r>
            <a:rPr lang="en-US" sz="2400" b="1">
              <a:solidFill>
                <a:schemeClr val="accent2">
                  <a:lumMod val="75000"/>
                </a:schemeClr>
              </a:solidFill>
            </a:rPr>
            <a:t>School Administrators</a:t>
          </a:r>
          <a:endParaRPr lang="en-US" sz="2400">
            <a:solidFill>
              <a:schemeClr val="accent2">
                <a:lumMod val="75000"/>
              </a:schemeClr>
            </a:solidFill>
          </a:endParaRPr>
        </a:p>
      </dgm:t>
    </dgm:pt>
    <dgm:pt modelId="{1808B42D-BAA9-43A2-9B89-FEEE3924FFA2}" type="parTrans" cxnId="{F00C2F77-9276-4AFD-9D6A-90B65B70DE3E}">
      <dgm:prSet/>
      <dgm:spPr>
        <a:solidFill>
          <a:srgbClr val="EBE9E5"/>
        </a:solidFill>
        <a:ln w="95250">
          <a:solidFill>
            <a:schemeClr val="tx1"/>
          </a:solidFill>
        </a:ln>
      </dgm:spPr>
      <dgm:t>
        <a:bodyPr/>
        <a:lstStyle/>
        <a:p>
          <a:endParaRPr lang="en-US"/>
        </a:p>
      </dgm:t>
    </dgm:pt>
    <dgm:pt modelId="{9667BBBB-1351-42AD-A7BE-3D8B2452449C}" type="sibTrans" cxnId="{F00C2F77-9276-4AFD-9D6A-90B65B70DE3E}">
      <dgm:prSet/>
      <dgm:spPr/>
      <dgm:t>
        <a:bodyPr/>
        <a:lstStyle/>
        <a:p>
          <a:endParaRPr lang="en-US"/>
        </a:p>
      </dgm:t>
    </dgm:pt>
    <dgm:pt modelId="{557FF879-712B-4A0D-8A00-FAB7FFE3D684}">
      <dgm:prSet phldrT="[Text]" custT="1"/>
      <dgm:spPr>
        <a:solidFill>
          <a:schemeClr val="bg1">
            <a:lumMod val="75000"/>
          </a:schemeClr>
        </a:solidFill>
        <a:ln>
          <a:solidFill>
            <a:schemeClr val="bg1">
              <a:lumMod val="85000"/>
            </a:schemeClr>
          </a:solidFill>
        </a:ln>
        <a:scene3d>
          <a:camera prst="orthographicFront"/>
          <a:lightRig rig="threePt" dir="t"/>
        </a:scene3d>
        <a:sp3d>
          <a:bevelT w="139700" h="139700" prst="divot"/>
        </a:sp3d>
      </dgm:spPr>
      <dgm:t>
        <a:bodyPr/>
        <a:lstStyle/>
        <a:p>
          <a:r>
            <a:rPr lang="en-US" sz="5400" b="1" i="1">
              <a:solidFill>
                <a:srgbClr val="993333"/>
              </a:solidFill>
              <a:effectLst>
                <a:outerShdw blurRad="38100" dist="38100" dir="2700000" algn="tl">
                  <a:srgbClr val="000000">
                    <a:alpha val="43137"/>
                  </a:srgbClr>
                </a:outerShdw>
              </a:effectLst>
            </a:rPr>
            <a:t>2</a:t>
          </a:r>
          <a:br>
            <a:rPr lang="en-US" sz="2400" b="1">
              <a:solidFill>
                <a:schemeClr val="accent2">
                  <a:lumMod val="75000"/>
                </a:schemeClr>
              </a:solidFill>
            </a:rPr>
          </a:br>
          <a:r>
            <a:rPr lang="en-US" sz="2400" b="1">
              <a:solidFill>
                <a:schemeClr val="accent2">
                  <a:lumMod val="75000"/>
                </a:schemeClr>
              </a:solidFill>
            </a:rPr>
            <a:t>School Board Members</a:t>
          </a:r>
          <a:endParaRPr lang="en-US" sz="2400">
            <a:solidFill>
              <a:schemeClr val="accent2">
                <a:lumMod val="75000"/>
              </a:schemeClr>
            </a:solidFill>
          </a:endParaRPr>
        </a:p>
      </dgm:t>
    </dgm:pt>
    <dgm:pt modelId="{F9E23246-420D-4BC4-BEF9-952D9BA51D85}" type="parTrans" cxnId="{4FF1B0B3-2B7D-4F2F-BB0D-D23D965C717D}">
      <dgm:prSet/>
      <dgm:spPr>
        <a:solidFill>
          <a:srgbClr val="EBE9E5"/>
        </a:solidFill>
        <a:ln w="95250">
          <a:solidFill>
            <a:schemeClr val="tx1"/>
          </a:solidFill>
        </a:ln>
      </dgm:spPr>
      <dgm:t>
        <a:bodyPr/>
        <a:lstStyle/>
        <a:p>
          <a:endParaRPr lang="en-US"/>
        </a:p>
      </dgm:t>
    </dgm:pt>
    <dgm:pt modelId="{D972E260-441D-44F2-BD82-8CABAEB8AB23}" type="sibTrans" cxnId="{4FF1B0B3-2B7D-4F2F-BB0D-D23D965C717D}">
      <dgm:prSet/>
      <dgm:spPr/>
      <dgm:t>
        <a:bodyPr/>
        <a:lstStyle/>
        <a:p>
          <a:endParaRPr lang="en-US"/>
        </a:p>
      </dgm:t>
    </dgm:pt>
    <dgm:pt modelId="{1695221D-6870-4E3F-AC0A-EADCE5216F75}">
      <dgm:prSet phldrT="[Text]" custT="1"/>
      <dgm:spPr>
        <a:solidFill>
          <a:schemeClr val="bg1">
            <a:lumMod val="75000"/>
          </a:schemeClr>
        </a:solidFill>
        <a:ln>
          <a:solidFill>
            <a:schemeClr val="bg1">
              <a:lumMod val="85000"/>
            </a:schemeClr>
          </a:solidFill>
        </a:ln>
        <a:scene3d>
          <a:camera prst="orthographicFront"/>
          <a:lightRig rig="threePt" dir="t"/>
        </a:scene3d>
        <a:sp3d>
          <a:bevelT w="139700" h="139700" prst="divot"/>
        </a:sp3d>
      </dgm:spPr>
      <dgm:t>
        <a:bodyPr/>
        <a:lstStyle/>
        <a:p>
          <a:r>
            <a:rPr lang="en-US" sz="5400" b="1" i="1">
              <a:solidFill>
                <a:srgbClr val="993333"/>
              </a:solidFill>
              <a:effectLst>
                <a:outerShdw blurRad="38100" dist="38100" dir="2700000" algn="tl">
                  <a:srgbClr val="000000">
                    <a:alpha val="43137"/>
                  </a:srgbClr>
                </a:outerShdw>
              </a:effectLst>
            </a:rPr>
            <a:t>5</a:t>
          </a:r>
          <a:r>
            <a:rPr lang="en-US" sz="5400" b="1">
              <a:solidFill>
                <a:schemeClr val="accent2">
                  <a:lumMod val="75000"/>
                </a:schemeClr>
              </a:solidFill>
            </a:rPr>
            <a:t> </a:t>
          </a:r>
          <a:br>
            <a:rPr lang="en-US" sz="2400" b="1">
              <a:solidFill>
                <a:schemeClr val="accent2">
                  <a:lumMod val="75000"/>
                </a:schemeClr>
              </a:solidFill>
            </a:rPr>
          </a:br>
          <a:r>
            <a:rPr lang="en-US" sz="2400" b="1">
              <a:solidFill>
                <a:schemeClr val="accent2">
                  <a:lumMod val="75000"/>
                </a:schemeClr>
              </a:solidFill>
            </a:rPr>
            <a:t>Non-school Officials</a:t>
          </a:r>
          <a:endParaRPr lang="en-US" sz="2400">
            <a:solidFill>
              <a:schemeClr val="accent2">
                <a:lumMod val="75000"/>
              </a:schemeClr>
            </a:solidFill>
          </a:endParaRPr>
        </a:p>
      </dgm:t>
    </dgm:pt>
    <dgm:pt modelId="{1C2D56A7-8236-46EA-AA88-3A3DA5AB859A}" type="parTrans" cxnId="{EA2E56CB-7295-498D-9CC7-15B440AB8CEA}">
      <dgm:prSet/>
      <dgm:spPr>
        <a:solidFill>
          <a:srgbClr val="EBE9E5"/>
        </a:solidFill>
        <a:ln w="95250">
          <a:solidFill>
            <a:schemeClr val="tx1"/>
          </a:solidFill>
        </a:ln>
      </dgm:spPr>
      <dgm:t>
        <a:bodyPr/>
        <a:lstStyle/>
        <a:p>
          <a:endParaRPr lang="en-US"/>
        </a:p>
      </dgm:t>
    </dgm:pt>
    <dgm:pt modelId="{610D82E9-3363-48B0-AD68-C56324E278FA}" type="sibTrans" cxnId="{EA2E56CB-7295-498D-9CC7-15B440AB8CEA}">
      <dgm:prSet/>
      <dgm:spPr/>
      <dgm:t>
        <a:bodyPr/>
        <a:lstStyle/>
        <a:p>
          <a:endParaRPr lang="en-US"/>
        </a:p>
      </dgm:t>
    </dgm:pt>
    <dgm:pt modelId="{1E6D232C-3273-4B97-8AFB-57C443F1DAAC}" type="pres">
      <dgm:prSet presAssocID="{AD10DF43-FF76-4F12-BB29-A3E205138497}" presName="Name0" presStyleCnt="0">
        <dgm:presLayoutVars>
          <dgm:chMax val="1"/>
          <dgm:chPref val="1"/>
          <dgm:dir/>
          <dgm:animOne val="branch"/>
          <dgm:animLvl val="lvl"/>
        </dgm:presLayoutVars>
      </dgm:prSet>
      <dgm:spPr/>
    </dgm:pt>
    <dgm:pt modelId="{7742CE85-BEF3-49A2-932E-BA497358CBE0}" type="pres">
      <dgm:prSet presAssocID="{FCF03315-3D0B-42EC-825D-0A02DEF19319}" presName="singleCycle" presStyleCnt="0"/>
      <dgm:spPr/>
    </dgm:pt>
    <dgm:pt modelId="{DDCFB7FE-1B38-47BB-BD39-92FAF26BC611}" type="pres">
      <dgm:prSet presAssocID="{FCF03315-3D0B-42EC-825D-0A02DEF19319}" presName="singleCenter" presStyleLbl="node1" presStyleIdx="0" presStyleCnt="4" custScaleX="168750" custScaleY="204156" custLinFactNeighborX="0" custLinFactNeighborY="7717">
        <dgm:presLayoutVars>
          <dgm:chMax val="7"/>
          <dgm:chPref val="7"/>
        </dgm:presLayoutVars>
      </dgm:prSet>
      <dgm:spPr/>
    </dgm:pt>
    <dgm:pt modelId="{F23B5EC3-7501-44A9-A39D-434D25AB68E5}" type="pres">
      <dgm:prSet presAssocID="{1808B42D-BAA9-43A2-9B89-FEEE3924FFA2}" presName="Name56" presStyleLbl="parChTrans1D2" presStyleIdx="0" presStyleCnt="3"/>
      <dgm:spPr/>
    </dgm:pt>
    <dgm:pt modelId="{EC041889-75D6-44F1-8BC3-8696ED69FE5F}" type="pres">
      <dgm:prSet presAssocID="{C1330BE7-0070-4097-9C70-F220DF8F7790}" presName="text0" presStyleLbl="node1" presStyleIdx="1" presStyleCnt="4" custScaleX="283345" custScaleY="155840" custRadScaleRad="131487" custRadScaleInc="163434">
        <dgm:presLayoutVars>
          <dgm:bulletEnabled val="1"/>
        </dgm:presLayoutVars>
      </dgm:prSet>
      <dgm:spPr/>
    </dgm:pt>
    <dgm:pt modelId="{0606DE70-35A4-4E78-9C42-87937E7BD8FB}" type="pres">
      <dgm:prSet presAssocID="{1C2D56A7-8236-46EA-AA88-3A3DA5AB859A}" presName="Name56" presStyleLbl="parChTrans1D2" presStyleIdx="1" presStyleCnt="3"/>
      <dgm:spPr/>
    </dgm:pt>
    <dgm:pt modelId="{D3BADF32-AA2F-4315-89A2-5CBCB8B4F458}" type="pres">
      <dgm:prSet presAssocID="{1695221D-6870-4E3F-AC0A-EADCE5216F75}" presName="text0" presStyleLbl="node1" presStyleIdx="2" presStyleCnt="4" custScaleX="283345" custScaleY="155840" custRadScaleRad="95540" custRadScaleInc="-196223">
        <dgm:presLayoutVars>
          <dgm:bulletEnabled val="1"/>
        </dgm:presLayoutVars>
      </dgm:prSet>
      <dgm:spPr/>
    </dgm:pt>
    <dgm:pt modelId="{7B63BD0C-CFE9-4B96-B365-665F05EF6AD5}" type="pres">
      <dgm:prSet presAssocID="{F9E23246-420D-4BC4-BEF9-952D9BA51D85}" presName="Name56" presStyleLbl="parChTrans1D2" presStyleIdx="2" presStyleCnt="3"/>
      <dgm:spPr/>
    </dgm:pt>
    <dgm:pt modelId="{2CC826FA-E5A2-4186-AE68-F02FDDA4CB96}" type="pres">
      <dgm:prSet presAssocID="{557FF879-712B-4A0D-8A00-FAB7FFE3D684}" presName="text0" presStyleLbl="node1" presStyleIdx="3" presStyleCnt="4" custScaleX="283345" custScaleY="155840" custRadScaleRad="125122" custRadScaleInc="33830">
        <dgm:presLayoutVars>
          <dgm:bulletEnabled val="1"/>
        </dgm:presLayoutVars>
      </dgm:prSet>
      <dgm:spPr/>
    </dgm:pt>
  </dgm:ptLst>
  <dgm:cxnLst>
    <dgm:cxn modelId="{1C267506-FCDF-416F-94EE-F607AA356FD5}" type="presOf" srcId="{FCF03315-3D0B-42EC-825D-0A02DEF19319}" destId="{DDCFB7FE-1B38-47BB-BD39-92FAF26BC611}" srcOrd="0" destOrd="0" presId="urn:microsoft.com/office/officeart/2008/layout/RadialCluster"/>
    <dgm:cxn modelId="{053A0528-7B3E-48F5-9317-5237CB99E76A}" type="presOf" srcId="{F9E23246-420D-4BC4-BEF9-952D9BA51D85}" destId="{7B63BD0C-CFE9-4B96-B365-665F05EF6AD5}" srcOrd="0" destOrd="0" presId="urn:microsoft.com/office/officeart/2008/layout/RadialCluster"/>
    <dgm:cxn modelId="{B2E95E34-D9A7-4D0C-99CF-0DDB0E33CC25}" type="presOf" srcId="{1C2D56A7-8236-46EA-AA88-3A3DA5AB859A}" destId="{0606DE70-35A4-4E78-9C42-87937E7BD8FB}" srcOrd="0" destOrd="0" presId="urn:microsoft.com/office/officeart/2008/layout/RadialCluster"/>
    <dgm:cxn modelId="{1D603C61-8A84-4631-9B3F-C6F3D796CE53}" type="presOf" srcId="{C1330BE7-0070-4097-9C70-F220DF8F7790}" destId="{EC041889-75D6-44F1-8BC3-8696ED69FE5F}" srcOrd="0" destOrd="0" presId="urn:microsoft.com/office/officeart/2008/layout/RadialCluster"/>
    <dgm:cxn modelId="{82FAFE6A-B11C-4B4E-B5B4-9A94774792DF}" type="presOf" srcId="{1695221D-6870-4E3F-AC0A-EADCE5216F75}" destId="{D3BADF32-AA2F-4315-89A2-5CBCB8B4F458}" srcOrd="0" destOrd="0" presId="urn:microsoft.com/office/officeart/2008/layout/RadialCluster"/>
    <dgm:cxn modelId="{F00C2F77-9276-4AFD-9D6A-90B65B70DE3E}" srcId="{FCF03315-3D0B-42EC-825D-0A02DEF19319}" destId="{C1330BE7-0070-4097-9C70-F220DF8F7790}" srcOrd="0" destOrd="0" parTransId="{1808B42D-BAA9-43A2-9B89-FEEE3924FFA2}" sibTransId="{9667BBBB-1351-42AD-A7BE-3D8B2452449C}"/>
    <dgm:cxn modelId="{CF13B08E-14EA-47A7-8082-9DF3B2066068}" type="presOf" srcId="{AD10DF43-FF76-4F12-BB29-A3E205138497}" destId="{1E6D232C-3273-4B97-8AFB-57C443F1DAAC}" srcOrd="0" destOrd="0" presId="urn:microsoft.com/office/officeart/2008/layout/RadialCluster"/>
    <dgm:cxn modelId="{560E0E92-0CC2-4635-A4A2-72FB4283DA24}" srcId="{AD10DF43-FF76-4F12-BB29-A3E205138497}" destId="{FCF03315-3D0B-42EC-825D-0A02DEF19319}" srcOrd="0" destOrd="0" parTransId="{67D62189-7BAC-4060-BFE7-6A01EB088B1E}" sibTransId="{86802108-06A3-48C7-BE3E-A5E03D969B79}"/>
    <dgm:cxn modelId="{4FF1B0B3-2B7D-4F2F-BB0D-D23D965C717D}" srcId="{FCF03315-3D0B-42EC-825D-0A02DEF19319}" destId="{557FF879-712B-4A0D-8A00-FAB7FFE3D684}" srcOrd="2" destOrd="0" parTransId="{F9E23246-420D-4BC4-BEF9-952D9BA51D85}" sibTransId="{D972E260-441D-44F2-BD82-8CABAEB8AB23}"/>
    <dgm:cxn modelId="{0CA827C6-47E2-47D2-A748-B933ADB6DCE3}" type="presOf" srcId="{1808B42D-BAA9-43A2-9B89-FEEE3924FFA2}" destId="{F23B5EC3-7501-44A9-A39D-434D25AB68E5}" srcOrd="0" destOrd="0" presId="urn:microsoft.com/office/officeart/2008/layout/RadialCluster"/>
    <dgm:cxn modelId="{EA2E56CB-7295-498D-9CC7-15B440AB8CEA}" srcId="{FCF03315-3D0B-42EC-825D-0A02DEF19319}" destId="{1695221D-6870-4E3F-AC0A-EADCE5216F75}" srcOrd="1" destOrd="0" parTransId="{1C2D56A7-8236-46EA-AA88-3A3DA5AB859A}" sibTransId="{610D82E9-3363-48B0-AD68-C56324E278FA}"/>
    <dgm:cxn modelId="{2AAF24FF-6CE2-40B1-9ADA-1283E1073EC9}" type="presOf" srcId="{557FF879-712B-4A0D-8A00-FAB7FFE3D684}" destId="{2CC826FA-E5A2-4186-AE68-F02FDDA4CB96}" srcOrd="0" destOrd="0" presId="urn:microsoft.com/office/officeart/2008/layout/RadialCluster"/>
    <dgm:cxn modelId="{D9B89629-0031-439E-A292-961A88A89423}" type="presParOf" srcId="{1E6D232C-3273-4B97-8AFB-57C443F1DAAC}" destId="{7742CE85-BEF3-49A2-932E-BA497358CBE0}" srcOrd="0" destOrd="0" presId="urn:microsoft.com/office/officeart/2008/layout/RadialCluster"/>
    <dgm:cxn modelId="{0432BE9D-1C13-4C97-BC1F-2E0424D2BA46}" type="presParOf" srcId="{7742CE85-BEF3-49A2-932E-BA497358CBE0}" destId="{DDCFB7FE-1B38-47BB-BD39-92FAF26BC611}" srcOrd="0" destOrd="0" presId="urn:microsoft.com/office/officeart/2008/layout/RadialCluster"/>
    <dgm:cxn modelId="{2A080B59-A9BC-44B8-9D3E-D9F0551D2510}" type="presParOf" srcId="{7742CE85-BEF3-49A2-932E-BA497358CBE0}" destId="{F23B5EC3-7501-44A9-A39D-434D25AB68E5}" srcOrd="1" destOrd="0" presId="urn:microsoft.com/office/officeart/2008/layout/RadialCluster"/>
    <dgm:cxn modelId="{72ABA428-8C9B-43EA-A2AB-7A25375F4C5E}" type="presParOf" srcId="{7742CE85-BEF3-49A2-932E-BA497358CBE0}" destId="{EC041889-75D6-44F1-8BC3-8696ED69FE5F}" srcOrd="2" destOrd="0" presId="urn:microsoft.com/office/officeart/2008/layout/RadialCluster"/>
    <dgm:cxn modelId="{4EBE21BC-80C5-4CF8-A984-FD7F6F6764EC}" type="presParOf" srcId="{7742CE85-BEF3-49A2-932E-BA497358CBE0}" destId="{0606DE70-35A4-4E78-9C42-87937E7BD8FB}" srcOrd="3" destOrd="0" presId="urn:microsoft.com/office/officeart/2008/layout/RadialCluster"/>
    <dgm:cxn modelId="{4B90AEAC-0287-4516-A107-0CD8FF195891}" type="presParOf" srcId="{7742CE85-BEF3-49A2-932E-BA497358CBE0}" destId="{D3BADF32-AA2F-4315-89A2-5CBCB8B4F458}" srcOrd="4" destOrd="0" presId="urn:microsoft.com/office/officeart/2008/layout/RadialCluster"/>
    <dgm:cxn modelId="{1D753AF9-C7A8-42F7-87D5-A21FA003F9C1}" type="presParOf" srcId="{7742CE85-BEF3-49A2-932E-BA497358CBE0}" destId="{7B63BD0C-CFE9-4B96-B365-665F05EF6AD5}" srcOrd="5" destOrd="0" presId="urn:microsoft.com/office/officeart/2008/layout/RadialCluster"/>
    <dgm:cxn modelId="{F2590FF0-251E-4C47-B89B-33EEDCFD7CD5}" type="presParOf" srcId="{7742CE85-BEF3-49A2-932E-BA497358CBE0}" destId="{2CC826FA-E5A2-4186-AE68-F02FDDA4CB96}"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FF03F5-6891-4D01-B023-8B0E57384E84}" type="doc">
      <dgm:prSet loTypeId="urn:microsoft.com/office/officeart/2005/8/layout/hierarchy1" loCatId="hierarchy" qsTypeId="urn:microsoft.com/office/officeart/2005/8/quickstyle/simple4" qsCatId="simple" csTypeId="urn:microsoft.com/office/officeart/2005/8/colors/accent3_2" csCatId="accent3" phldr="1"/>
      <dgm:spPr/>
      <dgm:t>
        <a:bodyPr/>
        <a:lstStyle/>
        <a:p>
          <a:endParaRPr lang="en-US"/>
        </a:p>
      </dgm:t>
    </dgm:pt>
    <dgm:pt modelId="{F954121B-82C5-4E24-A3EF-0F8ECEACE3F7}">
      <dgm:prSet phldrT="[Text]" custT="1"/>
      <dgm:spPr>
        <a:xfrm>
          <a:off x="286038" y="328589"/>
          <a:ext cx="2567759" cy="1630527"/>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en-US" altLang="en-US" sz="2000" b="1">
              <a:solidFill>
                <a:sysClr val="windowText" lastClr="000000">
                  <a:hueOff val="0"/>
                  <a:satOff val="0"/>
                  <a:lumOff val="0"/>
                  <a:alphaOff val="0"/>
                </a:sysClr>
              </a:solidFill>
              <a:latin typeface="+mj-lt"/>
              <a:ea typeface="+mn-ea"/>
              <a:cs typeface="+mn-cs"/>
            </a:rPr>
            <a:t>Advisory Opinions</a:t>
          </a:r>
        </a:p>
        <a:p>
          <a:pPr>
            <a:buNone/>
          </a:pPr>
          <a:r>
            <a:rPr lang="en-US" sz="2000" b="1">
              <a:solidFill>
                <a:sysClr val="windowText" lastClr="000000">
                  <a:hueOff val="0"/>
                  <a:satOff val="0"/>
                  <a:lumOff val="0"/>
                  <a:alphaOff val="0"/>
                </a:sysClr>
              </a:solidFill>
              <a:latin typeface="+mj-lt"/>
              <a:ea typeface="+mn-ea"/>
              <a:cs typeface="+mn-cs"/>
            </a:rPr>
            <a:t>N.J.S.A. 18A:12-31</a:t>
          </a:r>
        </a:p>
      </dgm:t>
    </dgm:pt>
    <dgm:pt modelId="{F1EA9887-176A-4C9A-ABFB-58C830DE36B1}" type="parTrans" cxnId="{FACC5D44-1C9F-4432-9983-26EEA950DA0E}">
      <dgm:prSet/>
      <dgm:spPr/>
      <dgm:t>
        <a:bodyPr/>
        <a:lstStyle/>
        <a:p>
          <a:endParaRPr lang="en-US"/>
        </a:p>
      </dgm:t>
    </dgm:pt>
    <dgm:pt modelId="{04AF7969-5C6A-4C32-B7C0-BB82A2B98041}" type="sibTrans" cxnId="{FACC5D44-1C9F-4432-9983-26EEA950DA0E}">
      <dgm:prSet/>
      <dgm:spPr/>
      <dgm:t>
        <a:bodyPr/>
        <a:lstStyle/>
        <a:p>
          <a:endParaRPr lang="en-US"/>
        </a:p>
      </dgm:t>
    </dgm:pt>
    <dgm:pt modelId="{E7F0BAA9-8ACD-4654-8EA9-B2F25621CF02}">
      <dgm:prSet phldrT="[Text]" custT="1"/>
      <dgm:spPr>
        <a:xfrm>
          <a:off x="286038" y="2705906"/>
          <a:ext cx="2567759" cy="1630527"/>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nchor="ctr"/>
        <a:lstStyle/>
        <a:p>
          <a:pPr>
            <a:buNone/>
          </a:pPr>
          <a:r>
            <a:rPr lang="en-US" altLang="en-US" sz="1600">
              <a:solidFill>
                <a:sysClr val="windowText" lastClr="000000">
                  <a:hueOff val="0"/>
                  <a:satOff val="0"/>
                  <a:lumOff val="0"/>
                  <a:alphaOff val="0"/>
                </a:sysClr>
              </a:solidFill>
              <a:latin typeface="+mj-lt"/>
              <a:ea typeface="+mn-ea"/>
              <a:cs typeface="+mn-cs"/>
            </a:rPr>
            <a:t>Only a </a:t>
          </a:r>
          <a:r>
            <a:rPr lang="en-US" altLang="en-US" sz="1600" b="1" u="sng">
              <a:solidFill>
                <a:sysClr val="windowText" lastClr="000000">
                  <a:hueOff val="0"/>
                  <a:satOff val="0"/>
                  <a:lumOff val="0"/>
                  <a:alphaOff val="0"/>
                </a:sysClr>
              </a:solidFill>
              <a:latin typeface="+mj-lt"/>
              <a:ea typeface="+mn-ea"/>
              <a:cs typeface="+mn-cs"/>
            </a:rPr>
            <a:t>school official</a:t>
          </a:r>
          <a:r>
            <a:rPr lang="en-US" altLang="en-US" sz="1600" u="none">
              <a:solidFill>
                <a:sysClr val="windowText" lastClr="000000">
                  <a:hueOff val="0"/>
                  <a:satOff val="0"/>
                  <a:lumOff val="0"/>
                  <a:alphaOff val="0"/>
                </a:sysClr>
              </a:solidFill>
              <a:latin typeface="+mj-lt"/>
              <a:ea typeface="+mn-ea"/>
              <a:cs typeface="+mn-cs"/>
            </a:rPr>
            <a:t> </a:t>
          </a:r>
          <a:r>
            <a:rPr lang="en-US" altLang="en-US" sz="1600">
              <a:solidFill>
                <a:sysClr val="windowText" lastClr="000000">
                  <a:hueOff val="0"/>
                  <a:satOff val="0"/>
                  <a:lumOff val="0"/>
                  <a:alphaOff val="0"/>
                </a:sysClr>
              </a:solidFill>
              <a:latin typeface="+mj-lt"/>
              <a:ea typeface="+mn-ea"/>
              <a:cs typeface="+mn-cs"/>
            </a:rPr>
            <a:t>may request an </a:t>
          </a:r>
          <a:r>
            <a:rPr lang="en-US" altLang="en-US" sz="1600" b="1">
              <a:solidFill>
                <a:sysClr val="windowText" lastClr="000000">
                  <a:hueOff val="0"/>
                  <a:satOff val="0"/>
                  <a:lumOff val="0"/>
                  <a:alphaOff val="0"/>
                </a:sysClr>
              </a:solidFill>
              <a:latin typeface="+mj-lt"/>
              <a:ea typeface="+mn-ea"/>
              <a:cs typeface="+mn-cs"/>
            </a:rPr>
            <a:t>advisory opinion </a:t>
          </a:r>
          <a:r>
            <a:rPr lang="en-US" altLang="en-US" sz="1600">
              <a:solidFill>
                <a:sysClr val="windowText" lastClr="000000">
                  <a:hueOff val="0"/>
                  <a:satOff val="0"/>
                  <a:lumOff val="0"/>
                  <a:alphaOff val="0"/>
                </a:sysClr>
              </a:solidFill>
              <a:latin typeface="+mj-lt"/>
              <a:ea typeface="+mn-ea"/>
              <a:cs typeface="+mn-cs"/>
            </a:rPr>
            <a:t>to determine if </a:t>
          </a:r>
          <a:r>
            <a:rPr lang="en-US" altLang="en-US" sz="1600" b="1">
              <a:solidFill>
                <a:sysClr val="windowText" lastClr="000000">
                  <a:hueOff val="0"/>
                  <a:satOff val="0"/>
                  <a:lumOff val="0"/>
                  <a:alphaOff val="0"/>
                </a:sysClr>
              </a:solidFill>
              <a:latin typeface="+mj-lt"/>
              <a:ea typeface="+mn-ea"/>
              <a:cs typeface="+mn-cs"/>
            </a:rPr>
            <a:t>any proposed activity or conduct by </a:t>
          </a:r>
          <a:r>
            <a:rPr lang="en-US" altLang="en-US" sz="1600">
              <a:solidFill>
                <a:sysClr val="windowText" lastClr="000000">
                  <a:hueOff val="0"/>
                  <a:satOff val="0"/>
                  <a:lumOff val="0"/>
                  <a:alphaOff val="0"/>
                </a:sysClr>
              </a:solidFill>
              <a:latin typeface="+mj-lt"/>
              <a:ea typeface="+mn-ea"/>
              <a:cs typeface="+mn-cs"/>
            </a:rPr>
            <a:t>a school official in same district would constitute a violation of the Act.</a:t>
          </a:r>
          <a:endParaRPr lang="en-US" sz="1600">
            <a:solidFill>
              <a:sysClr val="windowText" lastClr="000000">
                <a:hueOff val="0"/>
                <a:satOff val="0"/>
                <a:lumOff val="0"/>
                <a:alphaOff val="0"/>
              </a:sysClr>
            </a:solidFill>
            <a:latin typeface="+mj-lt"/>
            <a:ea typeface="+mn-ea"/>
            <a:cs typeface="+mn-cs"/>
          </a:endParaRPr>
        </a:p>
      </dgm:t>
    </dgm:pt>
    <dgm:pt modelId="{1A413AB1-D0E9-4198-9B81-710107DE7319}" type="parTrans" cxnId="{9D344FBA-CD16-47CE-9F3C-96C7B2465EE8}">
      <dgm:prSet/>
      <dgm:spPr>
        <a:xfrm>
          <a:off x="1238891" y="1688075"/>
          <a:ext cx="91440" cy="746789"/>
        </a:xfrm>
        <a:custGeom>
          <a:avLst/>
          <a:gdLst/>
          <a:ahLst/>
          <a:cxnLst/>
          <a:rect l="0" t="0" r="0" b="0"/>
          <a:pathLst>
            <a:path>
              <a:moveTo>
                <a:pt x="45720" y="0"/>
              </a:moveTo>
              <a:lnTo>
                <a:pt x="45720" y="746789"/>
              </a:lnTo>
            </a:path>
          </a:pathLst>
        </a:custGeom>
        <a:noFill/>
        <a:ln w="6350" cap="flat" cmpd="sng" algn="ctr">
          <a:solidFill>
            <a:srgbClr val="A5A5A5">
              <a:shade val="60000"/>
              <a:hueOff val="0"/>
              <a:satOff val="0"/>
              <a:lumOff val="0"/>
              <a:alphaOff val="0"/>
            </a:srgbClr>
          </a:solidFill>
          <a:prstDash val="solid"/>
          <a:miter lim="800000"/>
        </a:ln>
        <a:effectLst/>
      </dgm:spPr>
      <dgm:t>
        <a:bodyPr/>
        <a:lstStyle/>
        <a:p>
          <a:endParaRPr lang="en-US"/>
        </a:p>
      </dgm:t>
    </dgm:pt>
    <dgm:pt modelId="{0AD106EC-388E-49CF-A0CA-3DE7359F05B6}" type="sibTrans" cxnId="{9D344FBA-CD16-47CE-9F3C-96C7B2465EE8}">
      <dgm:prSet/>
      <dgm:spPr/>
      <dgm:t>
        <a:bodyPr/>
        <a:lstStyle/>
        <a:p>
          <a:endParaRPr lang="en-US"/>
        </a:p>
      </dgm:t>
    </dgm:pt>
    <dgm:pt modelId="{2EE65C0B-D654-4DF3-BB23-3F06EB63756C}">
      <dgm:prSet phldrT="[Text]" custT="1"/>
      <dgm:spPr>
        <a:xfrm>
          <a:off x="3424410" y="328589"/>
          <a:ext cx="2567759" cy="1630527"/>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en-US" altLang="en-US" sz="2000" b="1">
              <a:solidFill>
                <a:sysClr val="windowText" lastClr="000000">
                  <a:hueOff val="0"/>
                  <a:satOff val="0"/>
                  <a:lumOff val="0"/>
                  <a:alphaOff val="0"/>
                </a:sysClr>
              </a:solidFill>
              <a:latin typeface="+mj-lt"/>
              <a:ea typeface="+mn-ea"/>
              <a:cs typeface="+mn-cs"/>
            </a:rPr>
            <a:t>Ethics Complaints</a:t>
          </a:r>
          <a:endParaRPr lang="en-US" sz="2000" b="1">
            <a:solidFill>
              <a:sysClr val="windowText" lastClr="000000">
                <a:hueOff val="0"/>
                <a:satOff val="0"/>
                <a:lumOff val="0"/>
                <a:alphaOff val="0"/>
              </a:sysClr>
            </a:solidFill>
            <a:latin typeface="+mj-lt"/>
            <a:ea typeface="+mn-ea"/>
            <a:cs typeface="+mn-cs"/>
          </a:endParaRPr>
        </a:p>
      </dgm:t>
    </dgm:pt>
    <dgm:pt modelId="{77F9BDB4-E737-489D-B37F-EB917F39CAF1}" type="parTrans" cxnId="{CDD945D8-3353-415C-9724-B28B7F1ADE2B}">
      <dgm:prSet/>
      <dgm:spPr/>
      <dgm:t>
        <a:bodyPr/>
        <a:lstStyle/>
        <a:p>
          <a:endParaRPr lang="en-US"/>
        </a:p>
      </dgm:t>
    </dgm:pt>
    <dgm:pt modelId="{60455581-458D-4024-829B-8C292A2042E4}" type="sibTrans" cxnId="{CDD945D8-3353-415C-9724-B28B7F1ADE2B}">
      <dgm:prSet/>
      <dgm:spPr/>
      <dgm:t>
        <a:bodyPr/>
        <a:lstStyle/>
        <a:p>
          <a:endParaRPr lang="en-US"/>
        </a:p>
      </dgm:t>
    </dgm:pt>
    <dgm:pt modelId="{6D73C421-FBAB-49DF-9905-DEFA47790054}">
      <dgm:prSet phldrT="[Text]" custT="1"/>
      <dgm:spPr>
        <a:xfrm>
          <a:off x="3424410" y="2705906"/>
          <a:ext cx="2567759" cy="1630527"/>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nchor="ctr"/>
        <a:lstStyle/>
        <a:p>
          <a:pPr>
            <a:buNone/>
          </a:pPr>
          <a:r>
            <a:rPr lang="en-US" altLang="en-US" sz="1600">
              <a:solidFill>
                <a:sysClr val="windowText" lastClr="000000">
                  <a:hueOff val="0"/>
                  <a:satOff val="0"/>
                  <a:lumOff val="0"/>
                  <a:alphaOff val="0"/>
                </a:sysClr>
              </a:solidFill>
              <a:latin typeface="+mj-lt"/>
              <a:ea typeface="+mn-ea"/>
              <a:cs typeface="+mn-cs"/>
            </a:rPr>
            <a:t>Acts upon complaints filed by </a:t>
          </a:r>
          <a:r>
            <a:rPr lang="en-US" altLang="en-US" sz="1600" b="1" u="sng">
              <a:solidFill>
                <a:sysClr val="windowText" lastClr="000000">
                  <a:hueOff val="0"/>
                  <a:satOff val="0"/>
                  <a:lumOff val="0"/>
                  <a:alphaOff val="0"/>
                </a:sysClr>
              </a:solidFill>
              <a:latin typeface="+mj-lt"/>
              <a:ea typeface="+mn-ea"/>
              <a:cs typeface="+mn-cs"/>
            </a:rPr>
            <a:t>anyone</a:t>
          </a:r>
          <a:r>
            <a:rPr lang="en-US" altLang="en-US" sz="1600">
              <a:solidFill>
                <a:sysClr val="windowText" lastClr="000000">
                  <a:hueOff val="0"/>
                  <a:satOff val="0"/>
                  <a:lumOff val="0"/>
                  <a:alphaOff val="0"/>
                </a:sysClr>
              </a:solidFill>
              <a:latin typeface="+mj-lt"/>
              <a:ea typeface="+mn-ea"/>
              <a:cs typeface="+mn-cs"/>
            </a:rPr>
            <a:t> alleging </a:t>
          </a:r>
          <a:r>
            <a:rPr lang="en-US" altLang="en-US" sz="1600" b="1">
              <a:solidFill>
                <a:sysClr val="windowText" lastClr="000000">
                  <a:hueOff val="0"/>
                  <a:satOff val="0"/>
                  <a:lumOff val="0"/>
                  <a:alphaOff val="0"/>
                </a:sysClr>
              </a:solidFill>
              <a:latin typeface="+mj-lt"/>
              <a:ea typeface="+mn-ea"/>
              <a:cs typeface="+mn-cs"/>
            </a:rPr>
            <a:t>a violation of the School Ethics Act or Code of Ethics</a:t>
          </a:r>
          <a:r>
            <a:rPr lang="en-US" altLang="en-US" sz="1600">
              <a:solidFill>
                <a:sysClr val="windowText" lastClr="000000">
                  <a:hueOff val="0"/>
                  <a:satOff val="0"/>
                  <a:lumOff val="0"/>
                  <a:alphaOff val="0"/>
                </a:sysClr>
              </a:solidFill>
              <a:latin typeface="+mj-lt"/>
              <a:ea typeface="+mn-ea"/>
              <a:cs typeface="+mn-cs"/>
            </a:rPr>
            <a:t> took place. </a:t>
          </a:r>
          <a:endParaRPr lang="en-US" sz="1600">
            <a:solidFill>
              <a:sysClr val="windowText" lastClr="000000">
                <a:hueOff val="0"/>
                <a:satOff val="0"/>
                <a:lumOff val="0"/>
                <a:alphaOff val="0"/>
              </a:sysClr>
            </a:solidFill>
            <a:latin typeface="+mj-lt"/>
            <a:ea typeface="+mn-ea"/>
            <a:cs typeface="+mn-cs"/>
          </a:endParaRPr>
        </a:p>
      </dgm:t>
    </dgm:pt>
    <dgm:pt modelId="{1B730884-F84E-46FB-845B-44AFACD0AAF8}" type="parTrans" cxnId="{6DDD58EB-AADC-461B-8575-76C6000B0317}">
      <dgm:prSet/>
      <dgm:spPr>
        <a:xfrm>
          <a:off x="4377263" y="1688075"/>
          <a:ext cx="91440" cy="746789"/>
        </a:xfrm>
        <a:custGeom>
          <a:avLst/>
          <a:gdLst/>
          <a:ahLst/>
          <a:cxnLst/>
          <a:rect l="0" t="0" r="0" b="0"/>
          <a:pathLst>
            <a:path>
              <a:moveTo>
                <a:pt x="45720" y="0"/>
              </a:moveTo>
              <a:lnTo>
                <a:pt x="45720" y="746789"/>
              </a:lnTo>
            </a:path>
          </a:pathLst>
        </a:custGeom>
        <a:noFill/>
        <a:ln w="6350" cap="flat" cmpd="sng" algn="ctr">
          <a:solidFill>
            <a:srgbClr val="A5A5A5">
              <a:shade val="60000"/>
              <a:hueOff val="0"/>
              <a:satOff val="0"/>
              <a:lumOff val="0"/>
              <a:alphaOff val="0"/>
            </a:srgbClr>
          </a:solidFill>
          <a:prstDash val="solid"/>
          <a:miter lim="800000"/>
        </a:ln>
        <a:effectLst/>
      </dgm:spPr>
      <dgm:t>
        <a:bodyPr/>
        <a:lstStyle/>
        <a:p>
          <a:endParaRPr lang="en-US"/>
        </a:p>
      </dgm:t>
    </dgm:pt>
    <dgm:pt modelId="{60A6A29A-F326-4502-8B0F-48D1C26F21EB}" type="sibTrans" cxnId="{6DDD58EB-AADC-461B-8575-76C6000B0317}">
      <dgm:prSet/>
      <dgm:spPr/>
      <dgm:t>
        <a:bodyPr/>
        <a:lstStyle/>
        <a:p>
          <a:endParaRPr lang="en-US"/>
        </a:p>
      </dgm:t>
    </dgm:pt>
    <dgm:pt modelId="{288EF95C-9B03-477B-981B-6439C4CF34C4}" type="pres">
      <dgm:prSet presAssocID="{0FFF03F5-6891-4D01-B023-8B0E57384E84}" presName="hierChild1" presStyleCnt="0">
        <dgm:presLayoutVars>
          <dgm:chPref val="1"/>
          <dgm:dir/>
          <dgm:animOne val="branch"/>
          <dgm:animLvl val="lvl"/>
          <dgm:resizeHandles/>
        </dgm:presLayoutVars>
      </dgm:prSet>
      <dgm:spPr/>
    </dgm:pt>
    <dgm:pt modelId="{00A358F7-9E5A-4AA7-8C69-AB264DBC4962}" type="pres">
      <dgm:prSet presAssocID="{F954121B-82C5-4E24-A3EF-0F8ECEACE3F7}" presName="hierRoot1" presStyleCnt="0"/>
      <dgm:spPr/>
    </dgm:pt>
    <dgm:pt modelId="{75645751-B504-4FF4-8D8A-E743DEE50EFF}" type="pres">
      <dgm:prSet presAssocID="{F954121B-82C5-4E24-A3EF-0F8ECEACE3F7}" presName="composite" presStyleCnt="0"/>
      <dgm:spPr/>
    </dgm:pt>
    <dgm:pt modelId="{7AA42F44-4C4D-4752-AC40-744255E19341}" type="pres">
      <dgm:prSet presAssocID="{F954121B-82C5-4E24-A3EF-0F8ECEACE3F7}" presName="background" presStyleLbl="node0" presStyleIdx="0" presStyleCnt="2"/>
      <dgm:spPr>
        <a:xfrm>
          <a:off x="731" y="57548"/>
          <a:ext cx="2567759" cy="1630527"/>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pt>
    <dgm:pt modelId="{40B05F7D-0CE4-4CDD-95ED-520F75015263}" type="pres">
      <dgm:prSet presAssocID="{F954121B-82C5-4E24-A3EF-0F8ECEACE3F7}" presName="text" presStyleLbl="fgAcc0" presStyleIdx="0" presStyleCnt="2" custScaleX="106695">
        <dgm:presLayoutVars>
          <dgm:chPref val="3"/>
        </dgm:presLayoutVars>
      </dgm:prSet>
      <dgm:spPr/>
    </dgm:pt>
    <dgm:pt modelId="{6E0F81BE-96FE-4F00-AD1F-34F01D82FF91}" type="pres">
      <dgm:prSet presAssocID="{F954121B-82C5-4E24-A3EF-0F8ECEACE3F7}" presName="hierChild2" presStyleCnt="0"/>
      <dgm:spPr/>
    </dgm:pt>
    <dgm:pt modelId="{5301DC06-BDF8-42BD-ACD7-6797369D5158}" type="pres">
      <dgm:prSet presAssocID="{1A413AB1-D0E9-4198-9B81-710107DE7319}" presName="Name10" presStyleLbl="parChTrans1D2" presStyleIdx="0" presStyleCnt="2"/>
      <dgm:spPr/>
    </dgm:pt>
    <dgm:pt modelId="{ED07C008-6523-4493-BFE5-E0F85F55CC1A}" type="pres">
      <dgm:prSet presAssocID="{E7F0BAA9-8ACD-4654-8EA9-B2F25621CF02}" presName="hierRoot2" presStyleCnt="0"/>
      <dgm:spPr/>
    </dgm:pt>
    <dgm:pt modelId="{B433172B-D1BF-480E-9383-4C2D8979215A}" type="pres">
      <dgm:prSet presAssocID="{E7F0BAA9-8ACD-4654-8EA9-B2F25621CF02}" presName="composite2" presStyleCnt="0"/>
      <dgm:spPr/>
    </dgm:pt>
    <dgm:pt modelId="{FD75AE55-3BDF-482A-AC39-FBA4A9FAC33A}" type="pres">
      <dgm:prSet presAssocID="{E7F0BAA9-8ACD-4654-8EA9-B2F25621CF02}" presName="background2" presStyleLbl="node2" presStyleIdx="0" presStyleCnt="2"/>
      <dgm:spPr>
        <a:xfrm>
          <a:off x="731" y="2434865"/>
          <a:ext cx="2567759" cy="1630527"/>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pt>
    <dgm:pt modelId="{2B8E3E9D-8BF5-4629-8374-D9A5CA3751B5}" type="pres">
      <dgm:prSet presAssocID="{E7F0BAA9-8ACD-4654-8EA9-B2F25621CF02}" presName="text2" presStyleLbl="fgAcc2" presStyleIdx="0" presStyleCnt="2" custScaleX="112613" custScaleY="128454">
        <dgm:presLayoutVars>
          <dgm:chPref val="3"/>
        </dgm:presLayoutVars>
      </dgm:prSet>
      <dgm:spPr/>
    </dgm:pt>
    <dgm:pt modelId="{E6D0E3F3-0B17-409D-AC43-E3812FE3F7B0}" type="pres">
      <dgm:prSet presAssocID="{E7F0BAA9-8ACD-4654-8EA9-B2F25621CF02}" presName="hierChild3" presStyleCnt="0"/>
      <dgm:spPr/>
    </dgm:pt>
    <dgm:pt modelId="{D10A89D9-3185-4715-9202-CE83353DCE52}" type="pres">
      <dgm:prSet presAssocID="{2EE65C0B-D654-4DF3-BB23-3F06EB63756C}" presName="hierRoot1" presStyleCnt="0"/>
      <dgm:spPr/>
    </dgm:pt>
    <dgm:pt modelId="{217136AC-0174-41E6-9270-D5C0FCF95E9B}" type="pres">
      <dgm:prSet presAssocID="{2EE65C0B-D654-4DF3-BB23-3F06EB63756C}" presName="composite" presStyleCnt="0"/>
      <dgm:spPr/>
    </dgm:pt>
    <dgm:pt modelId="{B98F937F-A005-479E-A819-6E9013759C6A}" type="pres">
      <dgm:prSet presAssocID="{2EE65C0B-D654-4DF3-BB23-3F06EB63756C}" presName="background" presStyleLbl="node0" presStyleIdx="1" presStyleCnt="2"/>
      <dgm:spPr>
        <a:xfrm>
          <a:off x="3139103" y="57548"/>
          <a:ext cx="2567759" cy="1630527"/>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pt>
    <dgm:pt modelId="{32C5E6D5-C321-4B68-9F4E-7BC720077988}" type="pres">
      <dgm:prSet presAssocID="{2EE65C0B-D654-4DF3-BB23-3F06EB63756C}" presName="text" presStyleLbl="fgAcc0" presStyleIdx="1" presStyleCnt="2">
        <dgm:presLayoutVars>
          <dgm:chPref val="3"/>
        </dgm:presLayoutVars>
      </dgm:prSet>
      <dgm:spPr/>
    </dgm:pt>
    <dgm:pt modelId="{DD1EECF8-AB13-4726-A6ED-109591AF8D46}" type="pres">
      <dgm:prSet presAssocID="{2EE65C0B-D654-4DF3-BB23-3F06EB63756C}" presName="hierChild2" presStyleCnt="0"/>
      <dgm:spPr/>
    </dgm:pt>
    <dgm:pt modelId="{3EAEF088-F71C-48A1-91E3-953D2566EDA5}" type="pres">
      <dgm:prSet presAssocID="{1B730884-F84E-46FB-845B-44AFACD0AAF8}" presName="Name10" presStyleLbl="parChTrans1D2" presStyleIdx="1" presStyleCnt="2"/>
      <dgm:spPr/>
    </dgm:pt>
    <dgm:pt modelId="{37ED2EB6-DF83-4F32-9CD8-04B7A28545F3}" type="pres">
      <dgm:prSet presAssocID="{6D73C421-FBAB-49DF-9905-DEFA47790054}" presName="hierRoot2" presStyleCnt="0"/>
      <dgm:spPr/>
    </dgm:pt>
    <dgm:pt modelId="{D76E3AE9-A484-460B-8D10-82A0E6990101}" type="pres">
      <dgm:prSet presAssocID="{6D73C421-FBAB-49DF-9905-DEFA47790054}" presName="composite2" presStyleCnt="0"/>
      <dgm:spPr/>
    </dgm:pt>
    <dgm:pt modelId="{394A4104-0373-468D-A9C9-32B4D4DBE9C1}" type="pres">
      <dgm:prSet presAssocID="{6D73C421-FBAB-49DF-9905-DEFA47790054}" presName="background2" presStyleLbl="node2" presStyleIdx="1" presStyleCnt="2"/>
      <dgm:spPr>
        <a:xfrm>
          <a:off x="3139103" y="2434865"/>
          <a:ext cx="2567759" cy="1630527"/>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pt>
    <dgm:pt modelId="{EEF89F78-8730-4031-8A34-6E9CBE07D465}" type="pres">
      <dgm:prSet presAssocID="{6D73C421-FBAB-49DF-9905-DEFA47790054}" presName="text2" presStyleLbl="fgAcc2" presStyleIdx="1" presStyleCnt="2">
        <dgm:presLayoutVars>
          <dgm:chPref val="3"/>
        </dgm:presLayoutVars>
      </dgm:prSet>
      <dgm:spPr/>
    </dgm:pt>
    <dgm:pt modelId="{9BD6B52E-D5CF-433F-8D18-12F559F96EB2}" type="pres">
      <dgm:prSet presAssocID="{6D73C421-FBAB-49DF-9905-DEFA47790054}" presName="hierChild3" presStyleCnt="0"/>
      <dgm:spPr/>
    </dgm:pt>
  </dgm:ptLst>
  <dgm:cxnLst>
    <dgm:cxn modelId="{B51E3D08-734C-4045-9999-8B199A54BBCE}" type="presOf" srcId="{1B730884-F84E-46FB-845B-44AFACD0AAF8}" destId="{3EAEF088-F71C-48A1-91E3-953D2566EDA5}" srcOrd="0" destOrd="0" presId="urn:microsoft.com/office/officeart/2005/8/layout/hierarchy1"/>
    <dgm:cxn modelId="{FACC5D44-1C9F-4432-9983-26EEA950DA0E}" srcId="{0FFF03F5-6891-4D01-B023-8B0E57384E84}" destId="{F954121B-82C5-4E24-A3EF-0F8ECEACE3F7}" srcOrd="0" destOrd="0" parTransId="{F1EA9887-176A-4C9A-ABFB-58C830DE36B1}" sibTransId="{04AF7969-5C6A-4C32-B7C0-BB82A2B98041}"/>
    <dgm:cxn modelId="{69B8AC53-D62D-4675-A7FF-94CA9B14D5E3}" type="presOf" srcId="{2EE65C0B-D654-4DF3-BB23-3F06EB63756C}" destId="{32C5E6D5-C321-4B68-9F4E-7BC720077988}" srcOrd="0" destOrd="0" presId="urn:microsoft.com/office/officeart/2005/8/layout/hierarchy1"/>
    <dgm:cxn modelId="{FA0C9BA0-3D33-4391-96DA-FEA13FB4D3B0}" type="presOf" srcId="{F954121B-82C5-4E24-A3EF-0F8ECEACE3F7}" destId="{40B05F7D-0CE4-4CDD-95ED-520F75015263}" srcOrd="0" destOrd="0" presId="urn:microsoft.com/office/officeart/2005/8/layout/hierarchy1"/>
    <dgm:cxn modelId="{05C0F2B9-8A84-49B6-AE7C-9031940DF472}" type="presOf" srcId="{E7F0BAA9-8ACD-4654-8EA9-B2F25621CF02}" destId="{2B8E3E9D-8BF5-4629-8374-D9A5CA3751B5}" srcOrd="0" destOrd="0" presId="urn:microsoft.com/office/officeart/2005/8/layout/hierarchy1"/>
    <dgm:cxn modelId="{9D344FBA-CD16-47CE-9F3C-96C7B2465EE8}" srcId="{F954121B-82C5-4E24-A3EF-0F8ECEACE3F7}" destId="{E7F0BAA9-8ACD-4654-8EA9-B2F25621CF02}" srcOrd="0" destOrd="0" parTransId="{1A413AB1-D0E9-4198-9B81-710107DE7319}" sibTransId="{0AD106EC-388E-49CF-A0CA-3DE7359F05B6}"/>
    <dgm:cxn modelId="{5C010CCD-7408-44D1-BCFF-9468AF916CF3}" type="presOf" srcId="{1A413AB1-D0E9-4198-9B81-710107DE7319}" destId="{5301DC06-BDF8-42BD-ACD7-6797369D5158}" srcOrd="0" destOrd="0" presId="urn:microsoft.com/office/officeart/2005/8/layout/hierarchy1"/>
    <dgm:cxn modelId="{145D94D0-DFAF-4C13-9380-950DF64E2B8F}" type="presOf" srcId="{0FFF03F5-6891-4D01-B023-8B0E57384E84}" destId="{288EF95C-9B03-477B-981B-6439C4CF34C4}" srcOrd="0" destOrd="0" presId="urn:microsoft.com/office/officeart/2005/8/layout/hierarchy1"/>
    <dgm:cxn modelId="{CDD945D8-3353-415C-9724-B28B7F1ADE2B}" srcId="{0FFF03F5-6891-4D01-B023-8B0E57384E84}" destId="{2EE65C0B-D654-4DF3-BB23-3F06EB63756C}" srcOrd="1" destOrd="0" parTransId="{77F9BDB4-E737-489D-B37F-EB917F39CAF1}" sibTransId="{60455581-458D-4024-829B-8C292A2042E4}"/>
    <dgm:cxn modelId="{6DDD58EB-AADC-461B-8575-76C6000B0317}" srcId="{2EE65C0B-D654-4DF3-BB23-3F06EB63756C}" destId="{6D73C421-FBAB-49DF-9905-DEFA47790054}" srcOrd="0" destOrd="0" parTransId="{1B730884-F84E-46FB-845B-44AFACD0AAF8}" sibTransId="{60A6A29A-F326-4502-8B0F-48D1C26F21EB}"/>
    <dgm:cxn modelId="{39CECFEF-E289-4E33-AB6E-629E1D0B1C94}" type="presOf" srcId="{6D73C421-FBAB-49DF-9905-DEFA47790054}" destId="{EEF89F78-8730-4031-8A34-6E9CBE07D465}" srcOrd="0" destOrd="0" presId="urn:microsoft.com/office/officeart/2005/8/layout/hierarchy1"/>
    <dgm:cxn modelId="{109A7778-5914-47DE-A69D-19179D6B1406}" type="presParOf" srcId="{288EF95C-9B03-477B-981B-6439C4CF34C4}" destId="{00A358F7-9E5A-4AA7-8C69-AB264DBC4962}" srcOrd="0" destOrd="0" presId="urn:microsoft.com/office/officeart/2005/8/layout/hierarchy1"/>
    <dgm:cxn modelId="{1F12F14B-2A98-4391-AC26-5435ADC61DF9}" type="presParOf" srcId="{00A358F7-9E5A-4AA7-8C69-AB264DBC4962}" destId="{75645751-B504-4FF4-8D8A-E743DEE50EFF}" srcOrd="0" destOrd="0" presId="urn:microsoft.com/office/officeart/2005/8/layout/hierarchy1"/>
    <dgm:cxn modelId="{6578ABA9-BCE4-4541-B4C0-102093773E8D}" type="presParOf" srcId="{75645751-B504-4FF4-8D8A-E743DEE50EFF}" destId="{7AA42F44-4C4D-4752-AC40-744255E19341}" srcOrd="0" destOrd="0" presId="urn:microsoft.com/office/officeart/2005/8/layout/hierarchy1"/>
    <dgm:cxn modelId="{ADDA42FE-5FCE-4D16-88F0-112E3EE20E97}" type="presParOf" srcId="{75645751-B504-4FF4-8D8A-E743DEE50EFF}" destId="{40B05F7D-0CE4-4CDD-95ED-520F75015263}" srcOrd="1" destOrd="0" presId="urn:microsoft.com/office/officeart/2005/8/layout/hierarchy1"/>
    <dgm:cxn modelId="{B8AF0C75-1C4B-47B3-B422-DC96CC638AA3}" type="presParOf" srcId="{00A358F7-9E5A-4AA7-8C69-AB264DBC4962}" destId="{6E0F81BE-96FE-4F00-AD1F-34F01D82FF91}" srcOrd="1" destOrd="0" presId="urn:microsoft.com/office/officeart/2005/8/layout/hierarchy1"/>
    <dgm:cxn modelId="{1A419CF2-A028-4EF0-9A0A-EF6B45A8D19F}" type="presParOf" srcId="{6E0F81BE-96FE-4F00-AD1F-34F01D82FF91}" destId="{5301DC06-BDF8-42BD-ACD7-6797369D5158}" srcOrd="0" destOrd="0" presId="urn:microsoft.com/office/officeart/2005/8/layout/hierarchy1"/>
    <dgm:cxn modelId="{3223D22A-1FD1-455A-8086-EF80AD225217}" type="presParOf" srcId="{6E0F81BE-96FE-4F00-AD1F-34F01D82FF91}" destId="{ED07C008-6523-4493-BFE5-E0F85F55CC1A}" srcOrd="1" destOrd="0" presId="urn:microsoft.com/office/officeart/2005/8/layout/hierarchy1"/>
    <dgm:cxn modelId="{735AC11A-A4E7-4673-942A-4E9AE84494A1}" type="presParOf" srcId="{ED07C008-6523-4493-BFE5-E0F85F55CC1A}" destId="{B433172B-D1BF-480E-9383-4C2D8979215A}" srcOrd="0" destOrd="0" presId="urn:microsoft.com/office/officeart/2005/8/layout/hierarchy1"/>
    <dgm:cxn modelId="{3B7BAA45-6C17-4D1A-8819-C124B0BEC2FE}" type="presParOf" srcId="{B433172B-D1BF-480E-9383-4C2D8979215A}" destId="{FD75AE55-3BDF-482A-AC39-FBA4A9FAC33A}" srcOrd="0" destOrd="0" presId="urn:microsoft.com/office/officeart/2005/8/layout/hierarchy1"/>
    <dgm:cxn modelId="{84E66F8B-79E8-4349-818F-757A1D52F816}" type="presParOf" srcId="{B433172B-D1BF-480E-9383-4C2D8979215A}" destId="{2B8E3E9D-8BF5-4629-8374-D9A5CA3751B5}" srcOrd="1" destOrd="0" presId="urn:microsoft.com/office/officeart/2005/8/layout/hierarchy1"/>
    <dgm:cxn modelId="{304EEE22-CD1D-4504-A13E-E12BBC19ADC6}" type="presParOf" srcId="{ED07C008-6523-4493-BFE5-E0F85F55CC1A}" destId="{E6D0E3F3-0B17-409D-AC43-E3812FE3F7B0}" srcOrd="1" destOrd="0" presId="urn:microsoft.com/office/officeart/2005/8/layout/hierarchy1"/>
    <dgm:cxn modelId="{84350809-7FA2-4D4F-8FF5-9755090CE5A9}" type="presParOf" srcId="{288EF95C-9B03-477B-981B-6439C4CF34C4}" destId="{D10A89D9-3185-4715-9202-CE83353DCE52}" srcOrd="1" destOrd="0" presId="urn:microsoft.com/office/officeart/2005/8/layout/hierarchy1"/>
    <dgm:cxn modelId="{15394159-7D00-4246-8138-59A1DE6CE528}" type="presParOf" srcId="{D10A89D9-3185-4715-9202-CE83353DCE52}" destId="{217136AC-0174-41E6-9270-D5C0FCF95E9B}" srcOrd="0" destOrd="0" presId="urn:microsoft.com/office/officeart/2005/8/layout/hierarchy1"/>
    <dgm:cxn modelId="{341AA3AA-7651-45F6-9A1F-99DD47D05925}" type="presParOf" srcId="{217136AC-0174-41E6-9270-D5C0FCF95E9B}" destId="{B98F937F-A005-479E-A819-6E9013759C6A}" srcOrd="0" destOrd="0" presId="urn:microsoft.com/office/officeart/2005/8/layout/hierarchy1"/>
    <dgm:cxn modelId="{F99DE9C3-8D76-4352-8919-737A2BDA7993}" type="presParOf" srcId="{217136AC-0174-41E6-9270-D5C0FCF95E9B}" destId="{32C5E6D5-C321-4B68-9F4E-7BC720077988}" srcOrd="1" destOrd="0" presId="urn:microsoft.com/office/officeart/2005/8/layout/hierarchy1"/>
    <dgm:cxn modelId="{3FE1EB03-211C-4B2C-87C2-00F40F8788C5}" type="presParOf" srcId="{D10A89D9-3185-4715-9202-CE83353DCE52}" destId="{DD1EECF8-AB13-4726-A6ED-109591AF8D46}" srcOrd="1" destOrd="0" presId="urn:microsoft.com/office/officeart/2005/8/layout/hierarchy1"/>
    <dgm:cxn modelId="{B9D108B1-43D6-4D14-B202-8F712CF13634}" type="presParOf" srcId="{DD1EECF8-AB13-4726-A6ED-109591AF8D46}" destId="{3EAEF088-F71C-48A1-91E3-953D2566EDA5}" srcOrd="0" destOrd="0" presId="urn:microsoft.com/office/officeart/2005/8/layout/hierarchy1"/>
    <dgm:cxn modelId="{11B43EB6-C41C-4D19-9686-6800B7BC882C}" type="presParOf" srcId="{DD1EECF8-AB13-4726-A6ED-109591AF8D46}" destId="{37ED2EB6-DF83-4F32-9CD8-04B7A28545F3}" srcOrd="1" destOrd="0" presId="urn:microsoft.com/office/officeart/2005/8/layout/hierarchy1"/>
    <dgm:cxn modelId="{2FA69CCC-4754-4F5B-AF6F-608E578568ED}" type="presParOf" srcId="{37ED2EB6-DF83-4F32-9CD8-04B7A28545F3}" destId="{D76E3AE9-A484-460B-8D10-82A0E6990101}" srcOrd="0" destOrd="0" presId="urn:microsoft.com/office/officeart/2005/8/layout/hierarchy1"/>
    <dgm:cxn modelId="{60101A64-381F-405A-A83A-9F1FE14CC4E7}" type="presParOf" srcId="{D76E3AE9-A484-460B-8D10-82A0E6990101}" destId="{394A4104-0373-468D-A9C9-32B4D4DBE9C1}" srcOrd="0" destOrd="0" presId="urn:microsoft.com/office/officeart/2005/8/layout/hierarchy1"/>
    <dgm:cxn modelId="{83971B69-7416-4ED4-AB7C-51C0811AE742}" type="presParOf" srcId="{D76E3AE9-A484-460B-8D10-82A0E6990101}" destId="{EEF89F78-8730-4031-8A34-6E9CBE07D465}" srcOrd="1" destOrd="0" presId="urn:microsoft.com/office/officeart/2005/8/layout/hierarchy1"/>
    <dgm:cxn modelId="{8A76736C-7DA9-42D6-8CC8-D0A842C59471}" type="presParOf" srcId="{37ED2EB6-DF83-4F32-9CD8-04B7A28545F3}" destId="{9BD6B52E-D5CF-433F-8D18-12F559F96E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CC59D3-FB69-4957-9B0F-1A71B8550C42}" type="doc">
      <dgm:prSet loTypeId="urn:microsoft.com/office/officeart/2005/8/layout/hierarchy4" loCatId="hierarchy" qsTypeId="urn:microsoft.com/office/officeart/2005/8/quickstyle/3d3" qsCatId="3D" csTypeId="urn:microsoft.com/office/officeart/2005/8/colors/accent1_2" csCatId="accent1" phldr="1"/>
      <dgm:spPr/>
      <dgm:t>
        <a:bodyPr/>
        <a:lstStyle/>
        <a:p>
          <a:endParaRPr lang="en-US"/>
        </a:p>
      </dgm:t>
    </dgm:pt>
    <dgm:pt modelId="{0A406D4D-64A8-43AE-B715-E099C575D51C}">
      <dgm:prSet phldrT="[Text]" custT="1"/>
      <dgm:spPr/>
      <dgm:t>
        <a:bodyPr/>
        <a:lstStyle/>
        <a:p>
          <a:r>
            <a:rPr lang="en-US" sz="3600" b="1">
              <a:solidFill>
                <a:srgbClr val="002060"/>
              </a:solidFill>
            </a:rPr>
            <a:t>Violation of the Act</a:t>
          </a:r>
        </a:p>
      </dgm:t>
    </dgm:pt>
    <dgm:pt modelId="{E4CA6B14-7DA3-4E97-B31A-0F125CF2BD74}" type="parTrans" cxnId="{858E6E0E-2678-427C-9000-FDF2FDBE9350}">
      <dgm:prSet/>
      <dgm:spPr/>
      <dgm:t>
        <a:bodyPr/>
        <a:lstStyle/>
        <a:p>
          <a:endParaRPr lang="en-US"/>
        </a:p>
      </dgm:t>
    </dgm:pt>
    <dgm:pt modelId="{0DAFB9E8-6DD4-4E0E-B93E-C5E91120E696}" type="sibTrans" cxnId="{858E6E0E-2678-427C-9000-FDF2FDBE9350}">
      <dgm:prSet/>
      <dgm:spPr/>
      <dgm:t>
        <a:bodyPr/>
        <a:lstStyle/>
        <a:p>
          <a:endParaRPr lang="en-US"/>
        </a:p>
      </dgm:t>
    </dgm:pt>
    <dgm:pt modelId="{CBD0C533-4CD8-4417-9958-1147A3458886}">
      <dgm:prSet phldrT="[Text]"/>
      <dgm:spPr>
        <a:solidFill>
          <a:srgbClr val="00B0F0"/>
        </a:solidFill>
      </dgm:spPr>
      <dgm:t>
        <a:bodyPr/>
        <a:lstStyle/>
        <a:p>
          <a:r>
            <a:rPr lang="en-US" b="1">
              <a:solidFill>
                <a:schemeClr val="bg1"/>
              </a:solidFill>
            </a:rPr>
            <a:t>Censure</a:t>
          </a:r>
        </a:p>
      </dgm:t>
    </dgm:pt>
    <dgm:pt modelId="{2C600BDF-76CD-4338-9901-5695BDB35446}" type="parTrans" cxnId="{14EE8C90-4D6C-49F3-852D-3F9880CA1AD4}">
      <dgm:prSet/>
      <dgm:spPr/>
      <dgm:t>
        <a:bodyPr/>
        <a:lstStyle/>
        <a:p>
          <a:endParaRPr lang="en-US"/>
        </a:p>
      </dgm:t>
    </dgm:pt>
    <dgm:pt modelId="{4F928AE5-42D4-4DDF-9BBB-D04C2C7C5B52}" type="sibTrans" cxnId="{14EE8C90-4D6C-49F3-852D-3F9880CA1AD4}">
      <dgm:prSet/>
      <dgm:spPr/>
      <dgm:t>
        <a:bodyPr/>
        <a:lstStyle/>
        <a:p>
          <a:endParaRPr lang="en-US"/>
        </a:p>
      </dgm:t>
    </dgm:pt>
    <dgm:pt modelId="{9FC4FF45-330E-4B76-8A32-69E464848EBC}">
      <dgm:prSet phldrT="[Text]"/>
      <dgm:spPr>
        <a:solidFill>
          <a:srgbClr val="FFC000"/>
        </a:solidFill>
      </dgm:spPr>
      <dgm:t>
        <a:bodyPr/>
        <a:lstStyle/>
        <a:p>
          <a:r>
            <a:rPr lang="en-US" b="1">
              <a:solidFill>
                <a:schemeClr val="bg1"/>
              </a:solidFill>
            </a:rPr>
            <a:t>Reprimand</a:t>
          </a:r>
        </a:p>
      </dgm:t>
    </dgm:pt>
    <dgm:pt modelId="{3966B856-FE5D-4316-99C0-FA6852D8EAC2}" type="sibTrans" cxnId="{60472644-04A2-4F9E-BE33-3FA7D76E4B94}">
      <dgm:prSet/>
      <dgm:spPr/>
      <dgm:t>
        <a:bodyPr/>
        <a:lstStyle/>
        <a:p>
          <a:endParaRPr lang="en-US"/>
        </a:p>
      </dgm:t>
    </dgm:pt>
    <dgm:pt modelId="{96C3FA77-01DB-488F-8868-0482048E63ED}" type="parTrans" cxnId="{60472644-04A2-4F9E-BE33-3FA7D76E4B94}">
      <dgm:prSet/>
      <dgm:spPr/>
      <dgm:t>
        <a:bodyPr/>
        <a:lstStyle/>
        <a:p>
          <a:endParaRPr lang="en-US"/>
        </a:p>
      </dgm:t>
    </dgm:pt>
    <dgm:pt modelId="{07881926-A687-4902-A476-441880DBED58}">
      <dgm:prSet phldrT="[Text]" custT="1"/>
      <dgm:spPr/>
      <dgm:t>
        <a:bodyPr/>
        <a:lstStyle/>
        <a:p>
          <a:r>
            <a:rPr lang="en-US" sz="2400">
              <a:solidFill>
                <a:srgbClr val="002060"/>
              </a:solidFill>
            </a:rPr>
            <a:t>SEC may recommend to the Commissioner:</a:t>
          </a:r>
        </a:p>
      </dgm:t>
    </dgm:pt>
    <dgm:pt modelId="{73810DC5-6C94-44BF-8718-0ED5381CE0D1}" type="sibTrans" cxnId="{0CE80318-ABD4-4D78-BE58-BE884FEC1441}">
      <dgm:prSet/>
      <dgm:spPr/>
      <dgm:t>
        <a:bodyPr/>
        <a:lstStyle/>
        <a:p>
          <a:endParaRPr lang="en-US"/>
        </a:p>
      </dgm:t>
    </dgm:pt>
    <dgm:pt modelId="{0007A618-D495-4578-93A6-C7734F2CBE8E}" type="parTrans" cxnId="{0CE80318-ABD4-4D78-BE58-BE884FEC1441}">
      <dgm:prSet/>
      <dgm:spPr/>
      <dgm:t>
        <a:bodyPr/>
        <a:lstStyle/>
        <a:p>
          <a:endParaRPr lang="en-US"/>
        </a:p>
      </dgm:t>
    </dgm:pt>
    <dgm:pt modelId="{CD8A83B6-B0BA-4BB9-AA4A-1CB596A60D83}">
      <dgm:prSet phldrT="[Text]"/>
      <dgm:spPr>
        <a:solidFill>
          <a:srgbClr val="D69662"/>
        </a:solidFill>
      </dgm:spPr>
      <dgm:t>
        <a:bodyPr/>
        <a:lstStyle/>
        <a:p>
          <a:r>
            <a:rPr lang="en-US" b="1">
              <a:solidFill>
                <a:schemeClr val="bg1"/>
              </a:solidFill>
            </a:rPr>
            <a:t>Suspension</a:t>
          </a:r>
        </a:p>
      </dgm:t>
    </dgm:pt>
    <dgm:pt modelId="{0B833895-2317-4364-B36D-45D9890171D2}" type="parTrans" cxnId="{25009B52-AC66-4E2C-9BD6-BA32E997767C}">
      <dgm:prSet/>
      <dgm:spPr/>
      <dgm:t>
        <a:bodyPr/>
        <a:lstStyle/>
        <a:p>
          <a:endParaRPr lang="en-US"/>
        </a:p>
      </dgm:t>
    </dgm:pt>
    <dgm:pt modelId="{68A67DA4-EAD1-45FF-9B95-F03F73DE1155}" type="sibTrans" cxnId="{25009B52-AC66-4E2C-9BD6-BA32E997767C}">
      <dgm:prSet/>
      <dgm:spPr/>
      <dgm:t>
        <a:bodyPr/>
        <a:lstStyle/>
        <a:p>
          <a:endParaRPr lang="en-US"/>
        </a:p>
      </dgm:t>
    </dgm:pt>
    <dgm:pt modelId="{F9A2253F-FD44-43C1-96F5-EB8D29BA17CA}">
      <dgm:prSet phldrT="[Text]"/>
      <dgm:spPr>
        <a:solidFill>
          <a:srgbClr val="A1C57D"/>
        </a:solidFill>
      </dgm:spPr>
      <dgm:t>
        <a:bodyPr/>
        <a:lstStyle/>
        <a:p>
          <a:r>
            <a:rPr lang="en-US" b="1">
              <a:solidFill>
                <a:schemeClr val="bg1"/>
              </a:solidFill>
            </a:rPr>
            <a:t>Removal</a:t>
          </a:r>
        </a:p>
      </dgm:t>
    </dgm:pt>
    <dgm:pt modelId="{C5D003E5-64CA-40F3-9EC1-FF66E5A9D760}" type="parTrans" cxnId="{E51E9111-EE12-457D-BF3B-747B80DC130B}">
      <dgm:prSet/>
      <dgm:spPr/>
      <dgm:t>
        <a:bodyPr/>
        <a:lstStyle/>
        <a:p>
          <a:endParaRPr lang="en-US"/>
        </a:p>
      </dgm:t>
    </dgm:pt>
    <dgm:pt modelId="{2D854797-3611-4AA9-8A67-562B4BE1979F}" type="sibTrans" cxnId="{E51E9111-EE12-457D-BF3B-747B80DC130B}">
      <dgm:prSet/>
      <dgm:spPr/>
      <dgm:t>
        <a:bodyPr/>
        <a:lstStyle/>
        <a:p>
          <a:endParaRPr lang="en-US"/>
        </a:p>
      </dgm:t>
    </dgm:pt>
    <dgm:pt modelId="{190FC415-FA58-4141-BD4F-0442FD93C099}">
      <dgm:prSet phldrT="[Text]" custT="1"/>
      <dgm:spPr>
        <a:solidFill>
          <a:srgbClr val="FFC000"/>
        </a:solidFill>
      </dgm:spPr>
      <dgm:t>
        <a:bodyPr/>
        <a:lstStyle/>
        <a:p>
          <a:r>
            <a:rPr lang="en-US" sz="1800" b="1">
              <a:solidFill>
                <a:schemeClr val="bg1"/>
              </a:solidFill>
            </a:rPr>
            <a:t>Rebuke by Commissioner that conduct violated standards but does not result in a formal resolution.</a:t>
          </a:r>
        </a:p>
      </dgm:t>
    </dgm:pt>
    <dgm:pt modelId="{7E03CA88-A761-47FA-982E-DC0601CBE320}" type="parTrans" cxnId="{2D046959-619A-4661-91CC-D02D822AD892}">
      <dgm:prSet/>
      <dgm:spPr/>
      <dgm:t>
        <a:bodyPr/>
        <a:lstStyle/>
        <a:p>
          <a:endParaRPr lang="en-US"/>
        </a:p>
      </dgm:t>
    </dgm:pt>
    <dgm:pt modelId="{BEFC4863-C462-43F9-A404-F09632BD97A7}" type="sibTrans" cxnId="{2D046959-619A-4661-91CC-D02D822AD892}">
      <dgm:prSet/>
      <dgm:spPr/>
      <dgm:t>
        <a:bodyPr/>
        <a:lstStyle/>
        <a:p>
          <a:endParaRPr lang="en-US"/>
        </a:p>
      </dgm:t>
    </dgm:pt>
    <dgm:pt modelId="{0D658C01-3889-4518-B30D-65063CBF1A2A}">
      <dgm:prSet phldrT="[Text]" custT="1"/>
      <dgm:spPr>
        <a:solidFill>
          <a:srgbClr val="00B0F0"/>
        </a:solidFill>
      </dgm:spPr>
      <dgm:t>
        <a:bodyPr/>
        <a:lstStyle/>
        <a:p>
          <a:r>
            <a:rPr lang="en-US" sz="1800" b="1">
              <a:solidFill>
                <a:schemeClr val="bg1"/>
              </a:solidFill>
            </a:rPr>
            <a:t>Formal disapproval by Commissioner publicized by adoption of resolution.</a:t>
          </a:r>
        </a:p>
      </dgm:t>
    </dgm:pt>
    <dgm:pt modelId="{E6CD5C7C-0903-4F03-8671-C8206EC7FAE5}" type="parTrans" cxnId="{79DBE7D4-796F-44CE-9FF5-596449A44D18}">
      <dgm:prSet/>
      <dgm:spPr/>
      <dgm:t>
        <a:bodyPr/>
        <a:lstStyle/>
        <a:p>
          <a:endParaRPr lang="en-US"/>
        </a:p>
      </dgm:t>
    </dgm:pt>
    <dgm:pt modelId="{9D87CD2D-E488-4E77-810F-755665FD7720}" type="sibTrans" cxnId="{79DBE7D4-796F-44CE-9FF5-596449A44D18}">
      <dgm:prSet/>
      <dgm:spPr/>
      <dgm:t>
        <a:bodyPr/>
        <a:lstStyle/>
        <a:p>
          <a:endParaRPr lang="en-US"/>
        </a:p>
      </dgm:t>
    </dgm:pt>
    <dgm:pt modelId="{0BBA3E06-0FCE-4B3E-8672-2F36CB564CB5}">
      <dgm:prSet phldrT="[Text]" custT="1"/>
      <dgm:spPr>
        <a:solidFill>
          <a:srgbClr val="A1C57D"/>
        </a:solidFill>
      </dgm:spPr>
      <dgm:t>
        <a:bodyPr/>
        <a:lstStyle/>
        <a:p>
          <a:r>
            <a:rPr lang="en-US" sz="1800" b="1">
              <a:solidFill>
                <a:schemeClr val="bg1"/>
              </a:solidFill>
            </a:rPr>
            <a:t>Immediate termination from Board membership or employment ( if administrator).</a:t>
          </a:r>
        </a:p>
      </dgm:t>
    </dgm:pt>
    <dgm:pt modelId="{58F87A90-7C8E-44F4-BC4E-B99EEDBA0E26}" type="parTrans" cxnId="{6EC94407-9235-4F72-813F-E7890F6CB754}">
      <dgm:prSet/>
      <dgm:spPr/>
      <dgm:t>
        <a:bodyPr/>
        <a:lstStyle/>
        <a:p>
          <a:endParaRPr lang="en-US"/>
        </a:p>
      </dgm:t>
    </dgm:pt>
    <dgm:pt modelId="{B844B391-1D11-46EA-BA36-B2BEA8820D78}" type="sibTrans" cxnId="{6EC94407-9235-4F72-813F-E7890F6CB754}">
      <dgm:prSet/>
      <dgm:spPr/>
      <dgm:t>
        <a:bodyPr/>
        <a:lstStyle/>
        <a:p>
          <a:endParaRPr lang="en-US"/>
        </a:p>
      </dgm:t>
    </dgm:pt>
    <dgm:pt modelId="{6618532B-52A9-42AE-AEE5-04098569CC5D}">
      <dgm:prSet phldrT="[Text]" custT="1"/>
      <dgm:spPr>
        <a:solidFill>
          <a:srgbClr val="D69662"/>
        </a:solidFill>
      </dgm:spPr>
      <dgm:t>
        <a:bodyPr/>
        <a:lstStyle/>
        <a:p>
          <a:r>
            <a:rPr lang="en-US" sz="1800" b="1">
              <a:solidFill>
                <a:schemeClr val="bg1"/>
              </a:solidFill>
            </a:rPr>
            <a:t>Barred from engaging in any activity/ matter for a designated period of time.</a:t>
          </a:r>
        </a:p>
      </dgm:t>
    </dgm:pt>
    <dgm:pt modelId="{70EAD904-91A7-4073-884C-798B969EF747}" type="parTrans" cxnId="{15A54BB5-942F-4FBD-A1D1-FF03831D34A2}">
      <dgm:prSet/>
      <dgm:spPr/>
      <dgm:t>
        <a:bodyPr/>
        <a:lstStyle/>
        <a:p>
          <a:endParaRPr lang="en-US"/>
        </a:p>
      </dgm:t>
    </dgm:pt>
    <dgm:pt modelId="{BF27F702-C1B2-4CAE-AB7D-9B06D77F55E8}" type="sibTrans" cxnId="{15A54BB5-942F-4FBD-A1D1-FF03831D34A2}">
      <dgm:prSet/>
      <dgm:spPr/>
      <dgm:t>
        <a:bodyPr/>
        <a:lstStyle/>
        <a:p>
          <a:endParaRPr lang="en-US"/>
        </a:p>
      </dgm:t>
    </dgm:pt>
    <dgm:pt modelId="{94337C74-AD03-4269-ADBD-ED9E96D26644}" type="pres">
      <dgm:prSet presAssocID="{0DCC59D3-FB69-4957-9B0F-1A71B8550C42}" presName="Name0" presStyleCnt="0">
        <dgm:presLayoutVars>
          <dgm:chPref val="1"/>
          <dgm:dir/>
          <dgm:animOne val="branch"/>
          <dgm:animLvl val="lvl"/>
          <dgm:resizeHandles/>
        </dgm:presLayoutVars>
      </dgm:prSet>
      <dgm:spPr/>
    </dgm:pt>
    <dgm:pt modelId="{64AFFC88-0647-4C46-965C-8D87D678B7B8}" type="pres">
      <dgm:prSet presAssocID="{0A406D4D-64A8-43AE-B715-E099C575D51C}" presName="vertOne" presStyleCnt="0"/>
      <dgm:spPr/>
    </dgm:pt>
    <dgm:pt modelId="{B0D8A048-2CAE-4C2E-BFCE-A3BE5D699780}" type="pres">
      <dgm:prSet presAssocID="{0A406D4D-64A8-43AE-B715-E099C575D51C}" presName="txOne" presStyleLbl="node0" presStyleIdx="0" presStyleCnt="1" custScaleY="27636" custLinFactNeighborX="-28562" custLinFactNeighborY="-88344">
        <dgm:presLayoutVars>
          <dgm:chPref val="3"/>
        </dgm:presLayoutVars>
      </dgm:prSet>
      <dgm:spPr/>
    </dgm:pt>
    <dgm:pt modelId="{E809BAA0-AF43-48B7-8705-37B55692318C}" type="pres">
      <dgm:prSet presAssocID="{0A406D4D-64A8-43AE-B715-E099C575D51C}" presName="parTransOne" presStyleCnt="0"/>
      <dgm:spPr/>
    </dgm:pt>
    <dgm:pt modelId="{69ACE5DD-C999-435D-A3FC-8B9DEE6E14BD}" type="pres">
      <dgm:prSet presAssocID="{0A406D4D-64A8-43AE-B715-E099C575D51C}" presName="horzOne" presStyleCnt="0"/>
      <dgm:spPr/>
    </dgm:pt>
    <dgm:pt modelId="{A54C961D-0A44-4294-BC58-6B4B8E991523}" type="pres">
      <dgm:prSet presAssocID="{07881926-A687-4902-A476-441880DBED58}" presName="vertTwo" presStyleCnt="0"/>
      <dgm:spPr/>
    </dgm:pt>
    <dgm:pt modelId="{E4152409-0458-472F-B6AF-BA139E065D85}" type="pres">
      <dgm:prSet presAssocID="{07881926-A687-4902-A476-441880DBED58}" presName="txTwo" presStyleLbl="node2" presStyleIdx="0" presStyleCnt="1" custScaleY="17456" custLinFactNeighborX="-135">
        <dgm:presLayoutVars>
          <dgm:chPref val="3"/>
        </dgm:presLayoutVars>
      </dgm:prSet>
      <dgm:spPr/>
    </dgm:pt>
    <dgm:pt modelId="{9557D7CF-DED5-4A82-8D8A-F1A6C282930C}" type="pres">
      <dgm:prSet presAssocID="{07881926-A687-4902-A476-441880DBED58}" presName="parTransTwo" presStyleCnt="0"/>
      <dgm:spPr/>
    </dgm:pt>
    <dgm:pt modelId="{77EC2291-2E4E-4FC6-80B3-E4F37109CBBD}" type="pres">
      <dgm:prSet presAssocID="{07881926-A687-4902-A476-441880DBED58}" presName="horzTwo" presStyleCnt="0"/>
      <dgm:spPr/>
    </dgm:pt>
    <dgm:pt modelId="{6DFA82D5-1F9A-4BE9-B9DF-301E18289602}" type="pres">
      <dgm:prSet presAssocID="{9FC4FF45-330E-4B76-8A32-69E464848EBC}" presName="vertThree" presStyleCnt="0"/>
      <dgm:spPr/>
    </dgm:pt>
    <dgm:pt modelId="{6A402C3F-DF42-4EC9-9380-6282FF658FAB}" type="pres">
      <dgm:prSet presAssocID="{9FC4FF45-330E-4B76-8A32-69E464848EBC}" presName="txThree" presStyleLbl="node3" presStyleIdx="0" presStyleCnt="4" custScaleY="34601">
        <dgm:presLayoutVars>
          <dgm:chPref val="3"/>
        </dgm:presLayoutVars>
      </dgm:prSet>
      <dgm:spPr/>
    </dgm:pt>
    <dgm:pt modelId="{5DDF5BA9-5BF2-4A24-9B7A-14EB85EC7CAF}" type="pres">
      <dgm:prSet presAssocID="{9FC4FF45-330E-4B76-8A32-69E464848EBC}" presName="parTransThree" presStyleCnt="0"/>
      <dgm:spPr/>
    </dgm:pt>
    <dgm:pt modelId="{B42C5A8F-E2CB-465E-9BFF-8463818A5285}" type="pres">
      <dgm:prSet presAssocID="{9FC4FF45-330E-4B76-8A32-69E464848EBC}" presName="horzThree" presStyleCnt="0"/>
      <dgm:spPr/>
    </dgm:pt>
    <dgm:pt modelId="{370C6A7A-9F80-4192-A51D-0D052C8AB0BC}" type="pres">
      <dgm:prSet presAssocID="{190FC415-FA58-4141-BD4F-0442FD93C099}" presName="vertFour" presStyleCnt="0">
        <dgm:presLayoutVars>
          <dgm:chPref val="3"/>
        </dgm:presLayoutVars>
      </dgm:prSet>
      <dgm:spPr/>
    </dgm:pt>
    <dgm:pt modelId="{E07399AC-5A59-407E-B7F8-741F1EECFFD5}" type="pres">
      <dgm:prSet presAssocID="{190FC415-FA58-4141-BD4F-0442FD93C099}" presName="txFour" presStyleLbl="node4" presStyleIdx="0" presStyleCnt="4" custLinFactNeighborX="-485" custLinFactNeighborY="6151">
        <dgm:presLayoutVars>
          <dgm:chPref val="3"/>
        </dgm:presLayoutVars>
      </dgm:prSet>
      <dgm:spPr/>
    </dgm:pt>
    <dgm:pt modelId="{A8C89DC8-130D-43D2-B910-793906547584}" type="pres">
      <dgm:prSet presAssocID="{190FC415-FA58-4141-BD4F-0442FD93C099}" presName="horzFour" presStyleCnt="0"/>
      <dgm:spPr/>
    </dgm:pt>
    <dgm:pt modelId="{0DABBECE-99AB-4EA6-AE36-ED5747097223}" type="pres">
      <dgm:prSet presAssocID="{3966B856-FE5D-4316-99C0-FA6852D8EAC2}" presName="sibSpaceThree" presStyleCnt="0"/>
      <dgm:spPr/>
    </dgm:pt>
    <dgm:pt modelId="{50819297-1872-473C-9C27-56EFFC912369}" type="pres">
      <dgm:prSet presAssocID="{CBD0C533-4CD8-4417-9958-1147A3458886}" presName="vertThree" presStyleCnt="0"/>
      <dgm:spPr/>
    </dgm:pt>
    <dgm:pt modelId="{376175D9-1FAE-46E0-9457-671E4BC2D00E}" type="pres">
      <dgm:prSet presAssocID="{CBD0C533-4CD8-4417-9958-1147A3458886}" presName="txThree" presStyleLbl="node3" presStyleIdx="1" presStyleCnt="4" custScaleY="34601">
        <dgm:presLayoutVars>
          <dgm:chPref val="3"/>
        </dgm:presLayoutVars>
      </dgm:prSet>
      <dgm:spPr/>
    </dgm:pt>
    <dgm:pt modelId="{E03138DC-8FEA-446A-B476-B151F20CECE8}" type="pres">
      <dgm:prSet presAssocID="{CBD0C533-4CD8-4417-9958-1147A3458886}" presName="parTransThree" presStyleCnt="0"/>
      <dgm:spPr/>
    </dgm:pt>
    <dgm:pt modelId="{72DCB0D0-29E5-459B-B8AF-F1A8A285CC59}" type="pres">
      <dgm:prSet presAssocID="{CBD0C533-4CD8-4417-9958-1147A3458886}" presName="horzThree" presStyleCnt="0"/>
      <dgm:spPr/>
    </dgm:pt>
    <dgm:pt modelId="{D240360A-867D-416F-A9DD-D8FC2BF68381}" type="pres">
      <dgm:prSet presAssocID="{0D658C01-3889-4518-B30D-65063CBF1A2A}" presName="vertFour" presStyleCnt="0">
        <dgm:presLayoutVars>
          <dgm:chPref val="3"/>
        </dgm:presLayoutVars>
      </dgm:prSet>
      <dgm:spPr/>
    </dgm:pt>
    <dgm:pt modelId="{B8D6E706-AD62-48E5-B5AA-2A28D9856530}" type="pres">
      <dgm:prSet presAssocID="{0D658C01-3889-4518-B30D-65063CBF1A2A}" presName="txFour" presStyleLbl="node4" presStyleIdx="1" presStyleCnt="4" custLinFactNeighborX="159" custLinFactNeighborY="6835">
        <dgm:presLayoutVars>
          <dgm:chPref val="3"/>
        </dgm:presLayoutVars>
      </dgm:prSet>
      <dgm:spPr/>
    </dgm:pt>
    <dgm:pt modelId="{4FF6406C-FD60-49F7-A34A-08AB5C6A77E0}" type="pres">
      <dgm:prSet presAssocID="{0D658C01-3889-4518-B30D-65063CBF1A2A}" presName="horzFour" presStyleCnt="0"/>
      <dgm:spPr/>
    </dgm:pt>
    <dgm:pt modelId="{61841639-96F2-4B33-98C8-A05BB271A894}" type="pres">
      <dgm:prSet presAssocID="{4F928AE5-42D4-4DDF-9BBB-D04C2C7C5B52}" presName="sibSpaceThree" presStyleCnt="0"/>
      <dgm:spPr/>
    </dgm:pt>
    <dgm:pt modelId="{A12E0443-B11E-4F3A-AAE2-02E0B4B9DC54}" type="pres">
      <dgm:prSet presAssocID="{CD8A83B6-B0BA-4BB9-AA4A-1CB596A60D83}" presName="vertThree" presStyleCnt="0"/>
      <dgm:spPr/>
    </dgm:pt>
    <dgm:pt modelId="{39277F55-3893-485B-93C2-A813A9373E13}" type="pres">
      <dgm:prSet presAssocID="{CD8A83B6-B0BA-4BB9-AA4A-1CB596A60D83}" presName="txThree" presStyleLbl="node3" presStyleIdx="2" presStyleCnt="4" custScaleY="34601">
        <dgm:presLayoutVars>
          <dgm:chPref val="3"/>
        </dgm:presLayoutVars>
      </dgm:prSet>
      <dgm:spPr/>
    </dgm:pt>
    <dgm:pt modelId="{980CC8E4-6C19-4AA8-AB7E-4FFDDBF4A2F6}" type="pres">
      <dgm:prSet presAssocID="{CD8A83B6-B0BA-4BB9-AA4A-1CB596A60D83}" presName="parTransThree" presStyleCnt="0"/>
      <dgm:spPr/>
    </dgm:pt>
    <dgm:pt modelId="{7D47E9F5-0C53-4A39-BDB7-D011336A8814}" type="pres">
      <dgm:prSet presAssocID="{CD8A83B6-B0BA-4BB9-AA4A-1CB596A60D83}" presName="horzThree" presStyleCnt="0"/>
      <dgm:spPr/>
    </dgm:pt>
    <dgm:pt modelId="{B96AE8E1-7FEA-465A-B586-8DF8E61DB3DA}" type="pres">
      <dgm:prSet presAssocID="{6618532B-52A9-42AE-AEE5-04098569CC5D}" presName="vertFour" presStyleCnt="0">
        <dgm:presLayoutVars>
          <dgm:chPref val="3"/>
        </dgm:presLayoutVars>
      </dgm:prSet>
      <dgm:spPr/>
    </dgm:pt>
    <dgm:pt modelId="{1C6799BE-427B-4918-885C-F6F5F7A5D3DA}" type="pres">
      <dgm:prSet presAssocID="{6618532B-52A9-42AE-AEE5-04098569CC5D}" presName="txFour" presStyleLbl="node4" presStyleIdx="2" presStyleCnt="4">
        <dgm:presLayoutVars>
          <dgm:chPref val="3"/>
        </dgm:presLayoutVars>
      </dgm:prSet>
      <dgm:spPr/>
    </dgm:pt>
    <dgm:pt modelId="{75E61C36-9A3B-4900-AE47-0FD92AE0DABE}" type="pres">
      <dgm:prSet presAssocID="{6618532B-52A9-42AE-AEE5-04098569CC5D}" presName="horzFour" presStyleCnt="0"/>
      <dgm:spPr/>
    </dgm:pt>
    <dgm:pt modelId="{7AC20219-A82A-405A-BEF0-A6FFB15C3E9E}" type="pres">
      <dgm:prSet presAssocID="{68A67DA4-EAD1-45FF-9B95-F03F73DE1155}" presName="sibSpaceThree" presStyleCnt="0"/>
      <dgm:spPr/>
    </dgm:pt>
    <dgm:pt modelId="{0A4842B8-56A8-43AE-9A73-EE61DB365652}" type="pres">
      <dgm:prSet presAssocID="{F9A2253F-FD44-43C1-96F5-EB8D29BA17CA}" presName="vertThree" presStyleCnt="0"/>
      <dgm:spPr/>
    </dgm:pt>
    <dgm:pt modelId="{7E34B9EB-2910-4890-8A9D-D727FA098A5A}" type="pres">
      <dgm:prSet presAssocID="{F9A2253F-FD44-43C1-96F5-EB8D29BA17CA}" presName="txThree" presStyleLbl="node3" presStyleIdx="3" presStyleCnt="4" custScaleY="34601">
        <dgm:presLayoutVars>
          <dgm:chPref val="3"/>
        </dgm:presLayoutVars>
      </dgm:prSet>
      <dgm:spPr/>
    </dgm:pt>
    <dgm:pt modelId="{A96D5F8F-26A6-4DCD-B27F-7921DADE67A7}" type="pres">
      <dgm:prSet presAssocID="{F9A2253F-FD44-43C1-96F5-EB8D29BA17CA}" presName="parTransThree" presStyleCnt="0"/>
      <dgm:spPr/>
    </dgm:pt>
    <dgm:pt modelId="{9C530673-55C3-45F0-831A-A42ADA2B4D37}" type="pres">
      <dgm:prSet presAssocID="{F9A2253F-FD44-43C1-96F5-EB8D29BA17CA}" presName="horzThree" presStyleCnt="0"/>
      <dgm:spPr/>
    </dgm:pt>
    <dgm:pt modelId="{43DE5EBB-39A2-4B2A-8558-3CECD0A0C8A8}" type="pres">
      <dgm:prSet presAssocID="{0BBA3E06-0FCE-4B3E-8672-2F36CB564CB5}" presName="vertFour" presStyleCnt="0">
        <dgm:presLayoutVars>
          <dgm:chPref val="3"/>
        </dgm:presLayoutVars>
      </dgm:prSet>
      <dgm:spPr/>
    </dgm:pt>
    <dgm:pt modelId="{06B622BE-C4C5-40F5-B615-F7CEBBF0A5F8}" type="pres">
      <dgm:prSet presAssocID="{0BBA3E06-0FCE-4B3E-8672-2F36CB564CB5}" presName="txFour" presStyleLbl="node4" presStyleIdx="3" presStyleCnt="4">
        <dgm:presLayoutVars>
          <dgm:chPref val="3"/>
        </dgm:presLayoutVars>
      </dgm:prSet>
      <dgm:spPr/>
    </dgm:pt>
    <dgm:pt modelId="{A43BF3EE-CB39-42F6-975A-435345EB2154}" type="pres">
      <dgm:prSet presAssocID="{0BBA3E06-0FCE-4B3E-8672-2F36CB564CB5}" presName="horzFour" presStyleCnt="0"/>
      <dgm:spPr/>
    </dgm:pt>
  </dgm:ptLst>
  <dgm:cxnLst>
    <dgm:cxn modelId="{6EC94407-9235-4F72-813F-E7890F6CB754}" srcId="{F9A2253F-FD44-43C1-96F5-EB8D29BA17CA}" destId="{0BBA3E06-0FCE-4B3E-8672-2F36CB564CB5}" srcOrd="0" destOrd="0" parTransId="{58F87A90-7C8E-44F4-BC4E-B99EEDBA0E26}" sibTransId="{B844B391-1D11-46EA-BA36-B2BEA8820D78}"/>
    <dgm:cxn modelId="{858E6E0E-2678-427C-9000-FDF2FDBE9350}" srcId="{0DCC59D3-FB69-4957-9B0F-1A71B8550C42}" destId="{0A406D4D-64A8-43AE-B715-E099C575D51C}" srcOrd="0" destOrd="0" parTransId="{E4CA6B14-7DA3-4E97-B31A-0F125CF2BD74}" sibTransId="{0DAFB9E8-6DD4-4E0E-B93E-C5E91120E696}"/>
    <dgm:cxn modelId="{E51E9111-EE12-457D-BF3B-747B80DC130B}" srcId="{07881926-A687-4902-A476-441880DBED58}" destId="{F9A2253F-FD44-43C1-96F5-EB8D29BA17CA}" srcOrd="3" destOrd="0" parTransId="{C5D003E5-64CA-40F3-9EC1-FF66E5A9D760}" sibTransId="{2D854797-3611-4AA9-8A67-562B4BE1979F}"/>
    <dgm:cxn modelId="{0CE80318-ABD4-4D78-BE58-BE884FEC1441}" srcId="{0A406D4D-64A8-43AE-B715-E099C575D51C}" destId="{07881926-A687-4902-A476-441880DBED58}" srcOrd="0" destOrd="0" parTransId="{0007A618-D495-4578-93A6-C7734F2CBE8E}" sibTransId="{73810DC5-6C94-44BF-8718-0ED5381CE0D1}"/>
    <dgm:cxn modelId="{27435C28-7927-43BD-88B4-0E8898E84805}" type="presOf" srcId="{0DCC59D3-FB69-4957-9B0F-1A71B8550C42}" destId="{94337C74-AD03-4269-ADBD-ED9E96D26644}" srcOrd="0" destOrd="0" presId="urn:microsoft.com/office/officeart/2005/8/layout/hierarchy4"/>
    <dgm:cxn modelId="{60472644-04A2-4F9E-BE33-3FA7D76E4B94}" srcId="{07881926-A687-4902-A476-441880DBED58}" destId="{9FC4FF45-330E-4B76-8A32-69E464848EBC}" srcOrd="0" destOrd="0" parTransId="{96C3FA77-01DB-488F-8868-0482048E63ED}" sibTransId="{3966B856-FE5D-4316-99C0-FA6852D8EAC2}"/>
    <dgm:cxn modelId="{6969B045-BB70-4735-B580-1F5E20EEC4EF}" type="presOf" srcId="{CD8A83B6-B0BA-4BB9-AA4A-1CB596A60D83}" destId="{39277F55-3893-485B-93C2-A813A9373E13}" srcOrd="0" destOrd="0" presId="urn:microsoft.com/office/officeart/2005/8/layout/hierarchy4"/>
    <dgm:cxn modelId="{B094DC6A-EDB2-414B-9FFC-F7940E51F461}" type="presOf" srcId="{6618532B-52A9-42AE-AEE5-04098569CC5D}" destId="{1C6799BE-427B-4918-885C-F6F5F7A5D3DA}" srcOrd="0" destOrd="0" presId="urn:microsoft.com/office/officeart/2005/8/layout/hierarchy4"/>
    <dgm:cxn modelId="{1E98976B-E06D-4016-BEC8-64F8D269B654}" type="presOf" srcId="{0A406D4D-64A8-43AE-B715-E099C575D51C}" destId="{B0D8A048-2CAE-4C2E-BFCE-A3BE5D699780}" srcOrd="0" destOrd="0" presId="urn:microsoft.com/office/officeart/2005/8/layout/hierarchy4"/>
    <dgm:cxn modelId="{94D8934F-9AED-4859-B5DA-3F02767C392A}" type="presOf" srcId="{CBD0C533-4CD8-4417-9958-1147A3458886}" destId="{376175D9-1FAE-46E0-9457-671E4BC2D00E}" srcOrd="0" destOrd="0" presId="urn:microsoft.com/office/officeart/2005/8/layout/hierarchy4"/>
    <dgm:cxn modelId="{25009B52-AC66-4E2C-9BD6-BA32E997767C}" srcId="{07881926-A687-4902-A476-441880DBED58}" destId="{CD8A83B6-B0BA-4BB9-AA4A-1CB596A60D83}" srcOrd="2" destOrd="0" parTransId="{0B833895-2317-4364-B36D-45D9890171D2}" sibTransId="{68A67DA4-EAD1-45FF-9B95-F03F73DE1155}"/>
    <dgm:cxn modelId="{2D046959-619A-4661-91CC-D02D822AD892}" srcId="{9FC4FF45-330E-4B76-8A32-69E464848EBC}" destId="{190FC415-FA58-4141-BD4F-0442FD93C099}" srcOrd="0" destOrd="0" parTransId="{7E03CA88-A761-47FA-982E-DC0601CBE320}" sibTransId="{BEFC4863-C462-43F9-A404-F09632BD97A7}"/>
    <dgm:cxn modelId="{65B99C87-E118-4F77-8FDC-7AA277DE3778}" type="presOf" srcId="{07881926-A687-4902-A476-441880DBED58}" destId="{E4152409-0458-472F-B6AF-BA139E065D85}" srcOrd="0" destOrd="0" presId="urn:microsoft.com/office/officeart/2005/8/layout/hierarchy4"/>
    <dgm:cxn modelId="{20FCE689-8B8D-4E8E-8913-46E482ED49FF}" type="presOf" srcId="{9FC4FF45-330E-4B76-8A32-69E464848EBC}" destId="{6A402C3F-DF42-4EC9-9380-6282FF658FAB}" srcOrd="0" destOrd="0" presId="urn:microsoft.com/office/officeart/2005/8/layout/hierarchy4"/>
    <dgm:cxn modelId="{F643AF8C-4E1D-4DBC-B1C5-9578A2E57F02}" type="presOf" srcId="{0BBA3E06-0FCE-4B3E-8672-2F36CB564CB5}" destId="{06B622BE-C4C5-40F5-B615-F7CEBBF0A5F8}" srcOrd="0" destOrd="0" presId="urn:microsoft.com/office/officeart/2005/8/layout/hierarchy4"/>
    <dgm:cxn modelId="{8EB72F8E-2A52-48A7-9F65-88706DE7FC57}" type="presOf" srcId="{0D658C01-3889-4518-B30D-65063CBF1A2A}" destId="{B8D6E706-AD62-48E5-B5AA-2A28D9856530}" srcOrd="0" destOrd="0" presId="urn:microsoft.com/office/officeart/2005/8/layout/hierarchy4"/>
    <dgm:cxn modelId="{14EE8C90-4D6C-49F3-852D-3F9880CA1AD4}" srcId="{07881926-A687-4902-A476-441880DBED58}" destId="{CBD0C533-4CD8-4417-9958-1147A3458886}" srcOrd="1" destOrd="0" parTransId="{2C600BDF-76CD-4338-9901-5695BDB35446}" sibTransId="{4F928AE5-42D4-4DDF-9BBB-D04C2C7C5B52}"/>
    <dgm:cxn modelId="{15A54BB5-942F-4FBD-A1D1-FF03831D34A2}" srcId="{CD8A83B6-B0BA-4BB9-AA4A-1CB596A60D83}" destId="{6618532B-52A9-42AE-AEE5-04098569CC5D}" srcOrd="0" destOrd="0" parTransId="{70EAD904-91A7-4073-884C-798B969EF747}" sibTransId="{BF27F702-C1B2-4CAE-AB7D-9B06D77F55E8}"/>
    <dgm:cxn modelId="{24C396C0-D75D-4980-9C7C-001E55E04D34}" type="presOf" srcId="{190FC415-FA58-4141-BD4F-0442FD93C099}" destId="{E07399AC-5A59-407E-B7F8-741F1EECFFD5}" srcOrd="0" destOrd="0" presId="urn:microsoft.com/office/officeart/2005/8/layout/hierarchy4"/>
    <dgm:cxn modelId="{79DBE7D4-796F-44CE-9FF5-596449A44D18}" srcId="{CBD0C533-4CD8-4417-9958-1147A3458886}" destId="{0D658C01-3889-4518-B30D-65063CBF1A2A}" srcOrd="0" destOrd="0" parTransId="{E6CD5C7C-0903-4F03-8671-C8206EC7FAE5}" sibTransId="{9D87CD2D-E488-4E77-810F-755665FD7720}"/>
    <dgm:cxn modelId="{B8C81DF6-BC5A-4B08-844C-952658362B8D}" type="presOf" srcId="{F9A2253F-FD44-43C1-96F5-EB8D29BA17CA}" destId="{7E34B9EB-2910-4890-8A9D-D727FA098A5A}" srcOrd="0" destOrd="0" presId="urn:microsoft.com/office/officeart/2005/8/layout/hierarchy4"/>
    <dgm:cxn modelId="{CED6E38B-39A4-4E2A-8E4E-7CD42D3FF3B0}" type="presParOf" srcId="{94337C74-AD03-4269-ADBD-ED9E96D26644}" destId="{64AFFC88-0647-4C46-965C-8D87D678B7B8}" srcOrd="0" destOrd="0" presId="urn:microsoft.com/office/officeart/2005/8/layout/hierarchy4"/>
    <dgm:cxn modelId="{EC297F60-87E2-42A0-B8ED-F86436296113}" type="presParOf" srcId="{64AFFC88-0647-4C46-965C-8D87D678B7B8}" destId="{B0D8A048-2CAE-4C2E-BFCE-A3BE5D699780}" srcOrd="0" destOrd="0" presId="urn:microsoft.com/office/officeart/2005/8/layout/hierarchy4"/>
    <dgm:cxn modelId="{875DE8CC-E1C3-4706-A36C-2B68E9699D75}" type="presParOf" srcId="{64AFFC88-0647-4C46-965C-8D87D678B7B8}" destId="{E809BAA0-AF43-48B7-8705-37B55692318C}" srcOrd="1" destOrd="0" presId="urn:microsoft.com/office/officeart/2005/8/layout/hierarchy4"/>
    <dgm:cxn modelId="{71331B83-48FB-474C-B6B7-A201F4A6BDB1}" type="presParOf" srcId="{64AFFC88-0647-4C46-965C-8D87D678B7B8}" destId="{69ACE5DD-C999-435D-A3FC-8B9DEE6E14BD}" srcOrd="2" destOrd="0" presId="urn:microsoft.com/office/officeart/2005/8/layout/hierarchy4"/>
    <dgm:cxn modelId="{20135686-AD4D-4A67-B5B0-B84268B2BAA1}" type="presParOf" srcId="{69ACE5DD-C999-435D-A3FC-8B9DEE6E14BD}" destId="{A54C961D-0A44-4294-BC58-6B4B8E991523}" srcOrd="0" destOrd="0" presId="urn:microsoft.com/office/officeart/2005/8/layout/hierarchy4"/>
    <dgm:cxn modelId="{3044AD58-F21C-4CC2-9910-298B5FA479C6}" type="presParOf" srcId="{A54C961D-0A44-4294-BC58-6B4B8E991523}" destId="{E4152409-0458-472F-B6AF-BA139E065D85}" srcOrd="0" destOrd="0" presId="urn:microsoft.com/office/officeart/2005/8/layout/hierarchy4"/>
    <dgm:cxn modelId="{B5D57AF8-DED8-4FE2-A010-19337FC4441C}" type="presParOf" srcId="{A54C961D-0A44-4294-BC58-6B4B8E991523}" destId="{9557D7CF-DED5-4A82-8D8A-F1A6C282930C}" srcOrd="1" destOrd="0" presId="urn:microsoft.com/office/officeart/2005/8/layout/hierarchy4"/>
    <dgm:cxn modelId="{524021BF-9FA4-4862-A843-97D79E4FEE0E}" type="presParOf" srcId="{A54C961D-0A44-4294-BC58-6B4B8E991523}" destId="{77EC2291-2E4E-4FC6-80B3-E4F37109CBBD}" srcOrd="2" destOrd="0" presId="urn:microsoft.com/office/officeart/2005/8/layout/hierarchy4"/>
    <dgm:cxn modelId="{FDD7E15F-7712-4C1B-A2CA-F4C703AA7130}" type="presParOf" srcId="{77EC2291-2E4E-4FC6-80B3-E4F37109CBBD}" destId="{6DFA82D5-1F9A-4BE9-B9DF-301E18289602}" srcOrd="0" destOrd="0" presId="urn:microsoft.com/office/officeart/2005/8/layout/hierarchy4"/>
    <dgm:cxn modelId="{5E8B470D-1FDC-4B11-804C-B78358E9B191}" type="presParOf" srcId="{6DFA82D5-1F9A-4BE9-B9DF-301E18289602}" destId="{6A402C3F-DF42-4EC9-9380-6282FF658FAB}" srcOrd="0" destOrd="0" presId="urn:microsoft.com/office/officeart/2005/8/layout/hierarchy4"/>
    <dgm:cxn modelId="{BE07F8B3-F25B-47F6-A234-0A547E759A08}" type="presParOf" srcId="{6DFA82D5-1F9A-4BE9-B9DF-301E18289602}" destId="{5DDF5BA9-5BF2-4A24-9B7A-14EB85EC7CAF}" srcOrd="1" destOrd="0" presId="urn:microsoft.com/office/officeart/2005/8/layout/hierarchy4"/>
    <dgm:cxn modelId="{4C43EB52-EC57-458A-B9F0-0BC6D9423F60}" type="presParOf" srcId="{6DFA82D5-1F9A-4BE9-B9DF-301E18289602}" destId="{B42C5A8F-E2CB-465E-9BFF-8463818A5285}" srcOrd="2" destOrd="0" presId="urn:microsoft.com/office/officeart/2005/8/layout/hierarchy4"/>
    <dgm:cxn modelId="{DB8765BE-C5BD-412C-95E1-628C2B1DCDB7}" type="presParOf" srcId="{B42C5A8F-E2CB-465E-9BFF-8463818A5285}" destId="{370C6A7A-9F80-4192-A51D-0D052C8AB0BC}" srcOrd="0" destOrd="0" presId="urn:microsoft.com/office/officeart/2005/8/layout/hierarchy4"/>
    <dgm:cxn modelId="{A01FFF4E-B809-4434-A8A0-E919295177E7}" type="presParOf" srcId="{370C6A7A-9F80-4192-A51D-0D052C8AB0BC}" destId="{E07399AC-5A59-407E-B7F8-741F1EECFFD5}" srcOrd="0" destOrd="0" presId="urn:microsoft.com/office/officeart/2005/8/layout/hierarchy4"/>
    <dgm:cxn modelId="{CC7CF7B8-D604-44F5-9889-7C67F0FEC494}" type="presParOf" srcId="{370C6A7A-9F80-4192-A51D-0D052C8AB0BC}" destId="{A8C89DC8-130D-43D2-B910-793906547584}" srcOrd="1" destOrd="0" presId="urn:microsoft.com/office/officeart/2005/8/layout/hierarchy4"/>
    <dgm:cxn modelId="{CAD9B407-16F3-4F70-8529-40D217EAFF41}" type="presParOf" srcId="{77EC2291-2E4E-4FC6-80B3-E4F37109CBBD}" destId="{0DABBECE-99AB-4EA6-AE36-ED5747097223}" srcOrd="1" destOrd="0" presId="urn:microsoft.com/office/officeart/2005/8/layout/hierarchy4"/>
    <dgm:cxn modelId="{884E2D60-CEB2-4DFA-882C-86D5948DF761}" type="presParOf" srcId="{77EC2291-2E4E-4FC6-80B3-E4F37109CBBD}" destId="{50819297-1872-473C-9C27-56EFFC912369}" srcOrd="2" destOrd="0" presId="urn:microsoft.com/office/officeart/2005/8/layout/hierarchy4"/>
    <dgm:cxn modelId="{45BD38BC-1F8E-4E60-98B9-AD02B6E331DC}" type="presParOf" srcId="{50819297-1872-473C-9C27-56EFFC912369}" destId="{376175D9-1FAE-46E0-9457-671E4BC2D00E}" srcOrd="0" destOrd="0" presId="urn:microsoft.com/office/officeart/2005/8/layout/hierarchy4"/>
    <dgm:cxn modelId="{B094C56E-19A1-4051-B55D-96620BE08511}" type="presParOf" srcId="{50819297-1872-473C-9C27-56EFFC912369}" destId="{E03138DC-8FEA-446A-B476-B151F20CECE8}" srcOrd="1" destOrd="0" presId="urn:microsoft.com/office/officeart/2005/8/layout/hierarchy4"/>
    <dgm:cxn modelId="{58DCE670-45D9-4335-8619-EE2D8AB89667}" type="presParOf" srcId="{50819297-1872-473C-9C27-56EFFC912369}" destId="{72DCB0D0-29E5-459B-B8AF-F1A8A285CC59}" srcOrd="2" destOrd="0" presId="urn:microsoft.com/office/officeart/2005/8/layout/hierarchy4"/>
    <dgm:cxn modelId="{396DA171-F747-4836-AEC6-D6DB0BC1BA45}" type="presParOf" srcId="{72DCB0D0-29E5-459B-B8AF-F1A8A285CC59}" destId="{D240360A-867D-416F-A9DD-D8FC2BF68381}" srcOrd="0" destOrd="0" presId="urn:microsoft.com/office/officeart/2005/8/layout/hierarchy4"/>
    <dgm:cxn modelId="{86FE9BB6-3CD3-41AF-8DE8-59A95315D24E}" type="presParOf" srcId="{D240360A-867D-416F-A9DD-D8FC2BF68381}" destId="{B8D6E706-AD62-48E5-B5AA-2A28D9856530}" srcOrd="0" destOrd="0" presId="urn:microsoft.com/office/officeart/2005/8/layout/hierarchy4"/>
    <dgm:cxn modelId="{4300F246-6E17-49BF-B159-F370D6F6AA89}" type="presParOf" srcId="{D240360A-867D-416F-A9DD-D8FC2BF68381}" destId="{4FF6406C-FD60-49F7-A34A-08AB5C6A77E0}" srcOrd="1" destOrd="0" presId="urn:microsoft.com/office/officeart/2005/8/layout/hierarchy4"/>
    <dgm:cxn modelId="{E47C915C-F443-4040-AB8F-F8B42C18FEC8}" type="presParOf" srcId="{77EC2291-2E4E-4FC6-80B3-E4F37109CBBD}" destId="{61841639-96F2-4B33-98C8-A05BB271A894}" srcOrd="3" destOrd="0" presId="urn:microsoft.com/office/officeart/2005/8/layout/hierarchy4"/>
    <dgm:cxn modelId="{6F968436-7BE6-44C0-A527-9FDF24338CDD}" type="presParOf" srcId="{77EC2291-2E4E-4FC6-80B3-E4F37109CBBD}" destId="{A12E0443-B11E-4F3A-AAE2-02E0B4B9DC54}" srcOrd="4" destOrd="0" presId="urn:microsoft.com/office/officeart/2005/8/layout/hierarchy4"/>
    <dgm:cxn modelId="{DB6FF697-68C1-42F3-BAC1-EDF1A11E546A}" type="presParOf" srcId="{A12E0443-B11E-4F3A-AAE2-02E0B4B9DC54}" destId="{39277F55-3893-485B-93C2-A813A9373E13}" srcOrd="0" destOrd="0" presId="urn:microsoft.com/office/officeart/2005/8/layout/hierarchy4"/>
    <dgm:cxn modelId="{47FDA3CF-A3EC-44F0-80B3-04E6B55145AF}" type="presParOf" srcId="{A12E0443-B11E-4F3A-AAE2-02E0B4B9DC54}" destId="{980CC8E4-6C19-4AA8-AB7E-4FFDDBF4A2F6}" srcOrd="1" destOrd="0" presId="urn:microsoft.com/office/officeart/2005/8/layout/hierarchy4"/>
    <dgm:cxn modelId="{F37DC9B8-0827-4DB4-87F7-4F7D7EDC6752}" type="presParOf" srcId="{A12E0443-B11E-4F3A-AAE2-02E0B4B9DC54}" destId="{7D47E9F5-0C53-4A39-BDB7-D011336A8814}" srcOrd="2" destOrd="0" presId="urn:microsoft.com/office/officeart/2005/8/layout/hierarchy4"/>
    <dgm:cxn modelId="{B009D793-FC74-47FB-B6A6-B5C4E00A50D1}" type="presParOf" srcId="{7D47E9F5-0C53-4A39-BDB7-D011336A8814}" destId="{B96AE8E1-7FEA-465A-B586-8DF8E61DB3DA}" srcOrd="0" destOrd="0" presId="urn:microsoft.com/office/officeart/2005/8/layout/hierarchy4"/>
    <dgm:cxn modelId="{6D04F36F-39A4-4341-ACAD-EF0E66C8A9B2}" type="presParOf" srcId="{B96AE8E1-7FEA-465A-B586-8DF8E61DB3DA}" destId="{1C6799BE-427B-4918-885C-F6F5F7A5D3DA}" srcOrd="0" destOrd="0" presId="urn:microsoft.com/office/officeart/2005/8/layout/hierarchy4"/>
    <dgm:cxn modelId="{7A6218E6-C65D-408F-82CA-64A589F2FD0D}" type="presParOf" srcId="{B96AE8E1-7FEA-465A-B586-8DF8E61DB3DA}" destId="{75E61C36-9A3B-4900-AE47-0FD92AE0DABE}" srcOrd="1" destOrd="0" presId="urn:microsoft.com/office/officeart/2005/8/layout/hierarchy4"/>
    <dgm:cxn modelId="{F7924D27-8E76-4D8C-9BD6-C8DBEEE65096}" type="presParOf" srcId="{77EC2291-2E4E-4FC6-80B3-E4F37109CBBD}" destId="{7AC20219-A82A-405A-BEF0-A6FFB15C3E9E}" srcOrd="5" destOrd="0" presId="urn:microsoft.com/office/officeart/2005/8/layout/hierarchy4"/>
    <dgm:cxn modelId="{213DBFAF-6914-4113-8CFA-0C852CCC7B75}" type="presParOf" srcId="{77EC2291-2E4E-4FC6-80B3-E4F37109CBBD}" destId="{0A4842B8-56A8-43AE-9A73-EE61DB365652}" srcOrd="6" destOrd="0" presId="urn:microsoft.com/office/officeart/2005/8/layout/hierarchy4"/>
    <dgm:cxn modelId="{0E5DBE22-7563-4FD1-A7F5-AA0D76B0CE2C}" type="presParOf" srcId="{0A4842B8-56A8-43AE-9A73-EE61DB365652}" destId="{7E34B9EB-2910-4890-8A9D-D727FA098A5A}" srcOrd="0" destOrd="0" presId="urn:microsoft.com/office/officeart/2005/8/layout/hierarchy4"/>
    <dgm:cxn modelId="{17858535-2C77-46DF-84B1-2CFDB43C3CFD}" type="presParOf" srcId="{0A4842B8-56A8-43AE-9A73-EE61DB365652}" destId="{A96D5F8F-26A6-4DCD-B27F-7921DADE67A7}" srcOrd="1" destOrd="0" presId="urn:microsoft.com/office/officeart/2005/8/layout/hierarchy4"/>
    <dgm:cxn modelId="{3EF4BF4B-380B-4506-A3AF-E8577EF17002}" type="presParOf" srcId="{0A4842B8-56A8-43AE-9A73-EE61DB365652}" destId="{9C530673-55C3-45F0-831A-A42ADA2B4D37}" srcOrd="2" destOrd="0" presId="urn:microsoft.com/office/officeart/2005/8/layout/hierarchy4"/>
    <dgm:cxn modelId="{2181615B-2253-4DDB-9D62-92786209AC3E}" type="presParOf" srcId="{9C530673-55C3-45F0-831A-A42ADA2B4D37}" destId="{43DE5EBB-39A2-4B2A-8558-3CECD0A0C8A8}" srcOrd="0" destOrd="0" presId="urn:microsoft.com/office/officeart/2005/8/layout/hierarchy4"/>
    <dgm:cxn modelId="{D18C42D7-B2A4-4B7C-93E3-736271E3CA2D}" type="presParOf" srcId="{43DE5EBB-39A2-4B2A-8558-3CECD0A0C8A8}" destId="{06B622BE-C4C5-40F5-B615-F7CEBBF0A5F8}" srcOrd="0" destOrd="0" presId="urn:microsoft.com/office/officeart/2005/8/layout/hierarchy4"/>
    <dgm:cxn modelId="{F0045227-6E7F-4939-8628-5260D3377C08}" type="presParOf" srcId="{43DE5EBB-39A2-4B2A-8558-3CECD0A0C8A8}" destId="{A43BF3EE-CB39-42F6-975A-435345EB215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8835D6-B79E-4D41-8784-0CD5AF30AA2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EA77836A-49D1-44A2-8BE2-3D65ABC4434C}">
      <dgm:prSet phldrT="[Text]" custT="1"/>
      <dgm:spPr/>
      <dgm:t>
        <a:bodyPr/>
        <a:lstStyle/>
        <a:p>
          <a:r>
            <a:rPr lang="en-US" sz="1300" b="1">
              <a:solidFill>
                <a:srgbClr val="993333"/>
              </a:solidFill>
            </a:rPr>
            <a:t>Censure</a:t>
          </a:r>
        </a:p>
      </dgm:t>
    </dgm:pt>
    <dgm:pt modelId="{7CD8387F-88CF-4DB0-97C1-83A72C6FC606}" type="parTrans" cxnId="{789FE6E7-1E87-49F4-B99B-ADD66D4F0E65}">
      <dgm:prSet/>
      <dgm:spPr/>
      <dgm:t>
        <a:bodyPr/>
        <a:lstStyle/>
        <a:p>
          <a:endParaRPr lang="en-US"/>
        </a:p>
      </dgm:t>
    </dgm:pt>
    <dgm:pt modelId="{48193941-2EB8-41DC-BE6D-650D65DEE4C8}" type="sibTrans" cxnId="{789FE6E7-1E87-49F4-B99B-ADD66D4F0E65}">
      <dgm:prSet/>
      <dgm:spPr/>
      <dgm:t>
        <a:bodyPr/>
        <a:lstStyle/>
        <a:p>
          <a:endParaRPr lang="en-US"/>
        </a:p>
      </dgm:t>
    </dgm:pt>
    <dgm:pt modelId="{9FE93C15-9C06-4D4C-85CA-BA20FC012708}">
      <dgm:prSet phldrT="[Text]" custT="1"/>
      <dgm:spPr/>
      <dgm:t>
        <a:bodyPr/>
        <a:lstStyle/>
        <a:p>
          <a:pPr marL="114300" indent="-53975"/>
          <a:r>
            <a:rPr lang="en-US" sz="1250">
              <a:solidFill>
                <a:srgbClr val="993333"/>
              </a:solidFill>
            </a:rPr>
            <a:t> After</a:t>
          </a:r>
          <a:r>
            <a:rPr lang="en-US" sz="1250"/>
            <a:t> Just Cause order &amp;</a:t>
          </a:r>
        </a:p>
      </dgm:t>
    </dgm:pt>
    <dgm:pt modelId="{73ECC2A2-0148-40BD-9BE3-2512921E8DBF}" type="parTrans" cxnId="{9CE25EAD-AA26-4E70-A3B2-8180E86B5118}">
      <dgm:prSet/>
      <dgm:spPr/>
      <dgm:t>
        <a:bodyPr/>
        <a:lstStyle/>
        <a:p>
          <a:endParaRPr lang="en-US"/>
        </a:p>
      </dgm:t>
    </dgm:pt>
    <dgm:pt modelId="{19D0A275-D5AD-4A05-A73B-BD0ED99FC2A0}" type="sibTrans" cxnId="{9CE25EAD-AA26-4E70-A3B2-8180E86B5118}">
      <dgm:prSet/>
      <dgm:spPr/>
      <dgm:t>
        <a:bodyPr/>
        <a:lstStyle/>
        <a:p>
          <a:endParaRPr lang="en-US"/>
        </a:p>
      </dgm:t>
    </dgm:pt>
    <dgm:pt modelId="{2CBD5313-1628-488F-8C17-9646277680CA}">
      <dgm:prSet phldrT="[Text]" custT="1"/>
      <dgm:spPr/>
      <dgm:t>
        <a:bodyPr/>
        <a:lstStyle/>
        <a:p>
          <a:pPr marL="60325" indent="0"/>
          <a:r>
            <a:rPr lang="en-US" sz="1250">
              <a:solidFill>
                <a:srgbClr val="993333"/>
              </a:solidFill>
            </a:rPr>
            <a:t> Before </a:t>
          </a:r>
          <a:r>
            <a:rPr lang="en-US" sz="1250"/>
            <a:t>SEC Decision</a:t>
          </a:r>
        </a:p>
      </dgm:t>
    </dgm:pt>
    <dgm:pt modelId="{E06EE799-4D56-4993-BC0C-1F993E5047C7}" type="parTrans" cxnId="{8C110028-1D2B-4A0C-BD3C-89E189E58B84}">
      <dgm:prSet/>
      <dgm:spPr/>
      <dgm:t>
        <a:bodyPr/>
        <a:lstStyle/>
        <a:p>
          <a:endParaRPr lang="en-US"/>
        </a:p>
      </dgm:t>
    </dgm:pt>
    <dgm:pt modelId="{4255AA1C-972D-45A7-95B7-14E0B79F3747}" type="sibTrans" cxnId="{8C110028-1D2B-4A0C-BD3C-89E189E58B84}">
      <dgm:prSet/>
      <dgm:spPr/>
      <dgm:t>
        <a:bodyPr/>
        <a:lstStyle/>
        <a:p>
          <a:endParaRPr lang="en-US"/>
        </a:p>
      </dgm:t>
    </dgm:pt>
    <dgm:pt modelId="{BDC2B833-A976-4136-9259-1F398DB24E6C}">
      <dgm:prSet phldrT="[Text]" custT="1"/>
      <dgm:spPr/>
      <dgm:t>
        <a:bodyPr/>
        <a:lstStyle/>
        <a:p>
          <a:r>
            <a:rPr lang="en-US" sz="1300" b="1">
              <a:solidFill>
                <a:srgbClr val="993333"/>
              </a:solidFill>
            </a:rPr>
            <a:t>Suspension</a:t>
          </a:r>
        </a:p>
      </dgm:t>
    </dgm:pt>
    <dgm:pt modelId="{286D48E9-2C97-445C-97F5-AF2B9AE79882}" type="parTrans" cxnId="{6F56284C-B310-48E1-93BE-B372EEEFE01F}">
      <dgm:prSet/>
      <dgm:spPr/>
      <dgm:t>
        <a:bodyPr/>
        <a:lstStyle/>
        <a:p>
          <a:endParaRPr lang="en-US"/>
        </a:p>
      </dgm:t>
    </dgm:pt>
    <dgm:pt modelId="{E714D98E-2275-4ABC-AA7D-9B8F7BCB05D6}" type="sibTrans" cxnId="{6F56284C-B310-48E1-93BE-B372EEEFE01F}">
      <dgm:prSet/>
      <dgm:spPr/>
      <dgm:t>
        <a:bodyPr/>
        <a:lstStyle/>
        <a:p>
          <a:endParaRPr lang="en-US"/>
        </a:p>
      </dgm:t>
    </dgm:pt>
    <dgm:pt modelId="{7F73373E-86A4-4B69-B335-B8FCCD74FEFF}">
      <dgm:prSet phldrT="[Text]" custT="1"/>
      <dgm:spPr/>
      <dgm:t>
        <a:bodyPr/>
        <a:lstStyle/>
        <a:p>
          <a:pPr marL="114300" indent="-114300">
            <a:tabLst>
              <a:tab pos="0" algn="l"/>
            </a:tabLst>
          </a:pPr>
          <a:r>
            <a:rPr lang="en-US" sz="1250">
              <a:solidFill>
                <a:srgbClr val="993333"/>
              </a:solidFill>
            </a:rPr>
            <a:t>After</a:t>
          </a:r>
          <a:r>
            <a:rPr lang="en-US" sz="1250"/>
            <a:t> SEC Decision &amp;</a:t>
          </a:r>
        </a:p>
      </dgm:t>
    </dgm:pt>
    <dgm:pt modelId="{739B427A-2F39-4CD5-9DDF-D5AA1C9EBB61}" type="parTrans" cxnId="{8682082C-24D0-462F-BCEF-4E28A1A7886C}">
      <dgm:prSet/>
      <dgm:spPr/>
      <dgm:t>
        <a:bodyPr/>
        <a:lstStyle/>
        <a:p>
          <a:endParaRPr lang="en-US"/>
        </a:p>
      </dgm:t>
    </dgm:pt>
    <dgm:pt modelId="{AECF1B87-97A2-43FF-9469-34EDE9208921}" type="sibTrans" cxnId="{8682082C-24D0-462F-BCEF-4E28A1A7886C}">
      <dgm:prSet/>
      <dgm:spPr/>
      <dgm:t>
        <a:bodyPr/>
        <a:lstStyle/>
        <a:p>
          <a:endParaRPr lang="en-US"/>
        </a:p>
      </dgm:t>
    </dgm:pt>
    <dgm:pt modelId="{344AB528-1139-40E4-8571-A2AB299CD61B}">
      <dgm:prSet phldrT="[Text]" custT="1"/>
      <dgm:spPr/>
      <dgm:t>
        <a:bodyPr/>
        <a:lstStyle/>
        <a:p>
          <a:r>
            <a:rPr lang="en-US" sz="1300" b="1">
              <a:solidFill>
                <a:srgbClr val="993333"/>
              </a:solidFill>
            </a:rPr>
            <a:t>Removal</a:t>
          </a:r>
        </a:p>
      </dgm:t>
    </dgm:pt>
    <dgm:pt modelId="{0C010D11-F814-4DC6-9EAB-A9E032CC25E3}" type="parTrans" cxnId="{65E80027-AB81-43CE-BBDF-661E7AE7BC9C}">
      <dgm:prSet/>
      <dgm:spPr/>
      <dgm:t>
        <a:bodyPr/>
        <a:lstStyle/>
        <a:p>
          <a:endParaRPr lang="en-US"/>
        </a:p>
      </dgm:t>
    </dgm:pt>
    <dgm:pt modelId="{DAA98A76-6BAF-4560-A5F4-1ADEA823B9D8}" type="sibTrans" cxnId="{65E80027-AB81-43CE-BBDF-661E7AE7BC9C}">
      <dgm:prSet/>
      <dgm:spPr/>
      <dgm:t>
        <a:bodyPr/>
        <a:lstStyle/>
        <a:p>
          <a:endParaRPr lang="en-US"/>
        </a:p>
      </dgm:t>
    </dgm:pt>
    <dgm:pt modelId="{84C06875-2C3C-4679-A04F-692C2A74CE2B}">
      <dgm:prSet phldrT="[Text]" custT="1"/>
      <dgm:spPr/>
      <dgm:t>
        <a:bodyPr/>
        <a:lstStyle/>
        <a:p>
          <a:r>
            <a:rPr lang="en-US" sz="1250">
              <a:solidFill>
                <a:srgbClr val="993333"/>
              </a:solidFill>
            </a:rPr>
            <a:t>After    </a:t>
          </a:r>
          <a:r>
            <a:rPr lang="en-US" sz="1250"/>
            <a:t>Commissioner Decision</a:t>
          </a:r>
        </a:p>
      </dgm:t>
    </dgm:pt>
    <dgm:pt modelId="{659E703B-DF72-4D2A-9DAC-1ECD5C69A486}" type="parTrans" cxnId="{32E47823-82A6-47A1-B2D9-558943F78AD2}">
      <dgm:prSet/>
      <dgm:spPr/>
      <dgm:t>
        <a:bodyPr/>
        <a:lstStyle/>
        <a:p>
          <a:endParaRPr lang="en-US"/>
        </a:p>
      </dgm:t>
    </dgm:pt>
    <dgm:pt modelId="{DC55A0A3-0F74-4B39-BC64-69AB214BEED7}" type="sibTrans" cxnId="{32E47823-82A6-47A1-B2D9-558943F78AD2}">
      <dgm:prSet/>
      <dgm:spPr/>
      <dgm:t>
        <a:bodyPr/>
        <a:lstStyle/>
        <a:p>
          <a:endParaRPr lang="en-US"/>
        </a:p>
      </dgm:t>
    </dgm:pt>
    <dgm:pt modelId="{A88BED43-B96E-4395-BC8C-485F8A8101B0}">
      <dgm:prSet phldrT="[Text]" custT="1"/>
      <dgm:spPr/>
      <dgm:t>
        <a:bodyPr/>
        <a:lstStyle/>
        <a:p>
          <a:pPr marL="0" indent="0">
            <a:tabLst>
              <a:tab pos="974725" algn="l"/>
            </a:tabLst>
          </a:pPr>
          <a:r>
            <a:rPr lang="en-US" sz="1250">
              <a:solidFill>
                <a:srgbClr val="993333"/>
              </a:solidFill>
            </a:rPr>
            <a:t> Before</a:t>
          </a:r>
          <a:r>
            <a:rPr lang="en-US" sz="1250"/>
            <a:t> Commissioner Decision</a:t>
          </a:r>
        </a:p>
      </dgm:t>
    </dgm:pt>
    <dgm:pt modelId="{B72E6127-283D-41AA-92A5-07BCA78CE990}" type="sibTrans" cxnId="{9466F250-47E9-4331-8927-8E59EF459F6B}">
      <dgm:prSet/>
      <dgm:spPr/>
      <dgm:t>
        <a:bodyPr/>
        <a:lstStyle/>
        <a:p>
          <a:endParaRPr lang="en-US"/>
        </a:p>
      </dgm:t>
    </dgm:pt>
    <dgm:pt modelId="{0A426283-6520-4875-9123-4C663F0B143E}" type="parTrans" cxnId="{9466F250-47E9-4331-8927-8E59EF459F6B}">
      <dgm:prSet/>
      <dgm:spPr/>
      <dgm:t>
        <a:bodyPr/>
        <a:lstStyle/>
        <a:p>
          <a:endParaRPr lang="en-US"/>
        </a:p>
      </dgm:t>
    </dgm:pt>
    <dgm:pt modelId="{0B9DDCB4-5416-4819-B50A-690B1C470DD6}" type="pres">
      <dgm:prSet presAssocID="{0B8835D6-B79E-4D41-8784-0CD5AF30AA2F}" presName="theList" presStyleCnt="0">
        <dgm:presLayoutVars>
          <dgm:dir/>
          <dgm:animLvl val="lvl"/>
          <dgm:resizeHandles val="exact"/>
        </dgm:presLayoutVars>
      </dgm:prSet>
      <dgm:spPr/>
    </dgm:pt>
    <dgm:pt modelId="{9EAA4DB2-4872-40FD-89B6-545123C10B4F}" type="pres">
      <dgm:prSet presAssocID="{EA77836A-49D1-44A2-8BE2-3D65ABC4434C}" presName="compNode" presStyleCnt="0"/>
      <dgm:spPr/>
    </dgm:pt>
    <dgm:pt modelId="{BDB93746-8DC1-4019-A843-A7B43FC0F4FA}" type="pres">
      <dgm:prSet presAssocID="{EA77836A-49D1-44A2-8BE2-3D65ABC4434C}" presName="noGeometry" presStyleCnt="0"/>
      <dgm:spPr/>
    </dgm:pt>
    <dgm:pt modelId="{B6BD79B4-17B2-4BB4-9EFB-505A3A9C4F00}" type="pres">
      <dgm:prSet presAssocID="{EA77836A-49D1-44A2-8BE2-3D65ABC4434C}" presName="childTextVisible" presStyleLbl="bgAccFollowNode1" presStyleIdx="0" presStyleCnt="3" custScaleX="95900" custLinFactNeighborX="-277" custLinFactNeighborY="1144">
        <dgm:presLayoutVars>
          <dgm:bulletEnabled val="1"/>
        </dgm:presLayoutVars>
      </dgm:prSet>
      <dgm:spPr/>
    </dgm:pt>
    <dgm:pt modelId="{06A0EB7C-CA6E-4308-9EF9-AA4DB0603110}" type="pres">
      <dgm:prSet presAssocID="{EA77836A-49D1-44A2-8BE2-3D65ABC4434C}" presName="childTextHidden" presStyleLbl="bgAccFollowNode1" presStyleIdx="0" presStyleCnt="3"/>
      <dgm:spPr/>
    </dgm:pt>
    <dgm:pt modelId="{6182E872-6A7E-4754-8EF3-D8960B4B18A5}" type="pres">
      <dgm:prSet presAssocID="{EA77836A-49D1-44A2-8BE2-3D65ABC4434C}" presName="parentText" presStyleLbl="node1" presStyleIdx="0" presStyleCnt="3" custScaleX="113846" custScaleY="120088" custLinFactNeighborX="-8344" custLinFactNeighborY="-60">
        <dgm:presLayoutVars>
          <dgm:chMax val="1"/>
          <dgm:bulletEnabled val="1"/>
        </dgm:presLayoutVars>
      </dgm:prSet>
      <dgm:spPr/>
    </dgm:pt>
    <dgm:pt modelId="{F198BE6B-5A73-4998-AA78-EE6B5B33EFC3}" type="pres">
      <dgm:prSet presAssocID="{EA77836A-49D1-44A2-8BE2-3D65ABC4434C}" presName="aSpace" presStyleCnt="0"/>
      <dgm:spPr/>
    </dgm:pt>
    <dgm:pt modelId="{29732BC1-57B9-415C-9D00-6C1CE24F4CF4}" type="pres">
      <dgm:prSet presAssocID="{BDC2B833-A976-4136-9259-1F398DB24E6C}" presName="compNode" presStyleCnt="0"/>
      <dgm:spPr/>
    </dgm:pt>
    <dgm:pt modelId="{A2CF10BB-C07D-4A5B-BC38-023B8F6A431B}" type="pres">
      <dgm:prSet presAssocID="{BDC2B833-A976-4136-9259-1F398DB24E6C}" presName="noGeometry" presStyleCnt="0"/>
      <dgm:spPr/>
    </dgm:pt>
    <dgm:pt modelId="{6206DF7D-6565-49EF-B332-F572EFEBB529}" type="pres">
      <dgm:prSet presAssocID="{BDC2B833-A976-4136-9259-1F398DB24E6C}" presName="childTextVisible" presStyleLbl="bgAccFollowNode1" presStyleIdx="1" presStyleCnt="3" custScaleX="95900" custScaleY="100077" custLinFactNeighborX="1790" custLinFactNeighborY="-2487">
        <dgm:presLayoutVars>
          <dgm:bulletEnabled val="1"/>
        </dgm:presLayoutVars>
      </dgm:prSet>
      <dgm:spPr/>
    </dgm:pt>
    <dgm:pt modelId="{3B2C251A-433B-467B-8C7E-13C2680C1233}" type="pres">
      <dgm:prSet presAssocID="{BDC2B833-A976-4136-9259-1F398DB24E6C}" presName="childTextHidden" presStyleLbl="bgAccFollowNode1" presStyleIdx="1" presStyleCnt="3"/>
      <dgm:spPr/>
    </dgm:pt>
    <dgm:pt modelId="{9B0E524D-54B5-42FA-AC2B-94F7C7B51E2C}" type="pres">
      <dgm:prSet presAssocID="{BDC2B833-A976-4136-9259-1F398DB24E6C}" presName="parentText" presStyleLbl="node1" presStyleIdx="1" presStyleCnt="3" custScaleX="123457" custScaleY="122818" custLinFactNeighborX="-14755" custLinFactNeighborY="-4896">
        <dgm:presLayoutVars>
          <dgm:chMax val="1"/>
          <dgm:bulletEnabled val="1"/>
        </dgm:presLayoutVars>
      </dgm:prSet>
      <dgm:spPr/>
    </dgm:pt>
    <dgm:pt modelId="{F6AE1B10-7368-485B-84FD-4E75543BF774}" type="pres">
      <dgm:prSet presAssocID="{BDC2B833-A976-4136-9259-1F398DB24E6C}" presName="aSpace" presStyleCnt="0"/>
      <dgm:spPr/>
    </dgm:pt>
    <dgm:pt modelId="{EE39CDF3-D491-472E-B1A2-0D2C9E91C74B}" type="pres">
      <dgm:prSet presAssocID="{344AB528-1139-40E4-8571-A2AB299CD61B}" presName="compNode" presStyleCnt="0"/>
      <dgm:spPr/>
    </dgm:pt>
    <dgm:pt modelId="{B38E069A-451A-4789-9014-A3759B2EF976}" type="pres">
      <dgm:prSet presAssocID="{344AB528-1139-40E4-8571-A2AB299CD61B}" presName="noGeometry" presStyleCnt="0"/>
      <dgm:spPr/>
    </dgm:pt>
    <dgm:pt modelId="{31C66666-297A-4C29-B667-24112497741B}" type="pres">
      <dgm:prSet presAssocID="{344AB528-1139-40E4-8571-A2AB299CD61B}" presName="childTextVisible" presStyleLbl="bgAccFollowNode1" presStyleIdx="2" presStyleCnt="3" custScaleX="95900" custScaleY="100070" custLinFactNeighborX="-1154" custLinFactNeighborY="-2700">
        <dgm:presLayoutVars>
          <dgm:bulletEnabled val="1"/>
        </dgm:presLayoutVars>
      </dgm:prSet>
      <dgm:spPr/>
    </dgm:pt>
    <dgm:pt modelId="{E4BDB5AA-D437-418B-B172-5F8F874585D3}" type="pres">
      <dgm:prSet presAssocID="{344AB528-1139-40E4-8571-A2AB299CD61B}" presName="childTextHidden" presStyleLbl="bgAccFollowNode1" presStyleIdx="2" presStyleCnt="3"/>
      <dgm:spPr/>
    </dgm:pt>
    <dgm:pt modelId="{246129FA-87EB-4D08-A4FF-7DAF36949A51}" type="pres">
      <dgm:prSet presAssocID="{344AB528-1139-40E4-8571-A2AB299CD61B}" presName="parentText" presStyleLbl="node1" presStyleIdx="2" presStyleCnt="3" custScaleX="115435" custScaleY="120743" custLinFactNeighborX="-9497">
        <dgm:presLayoutVars>
          <dgm:chMax val="1"/>
          <dgm:bulletEnabled val="1"/>
        </dgm:presLayoutVars>
      </dgm:prSet>
      <dgm:spPr/>
    </dgm:pt>
  </dgm:ptLst>
  <dgm:cxnLst>
    <dgm:cxn modelId="{B5A26C04-4E28-41C2-9262-9E48CBEEEE96}" type="presOf" srcId="{EA77836A-49D1-44A2-8BE2-3D65ABC4434C}" destId="{6182E872-6A7E-4754-8EF3-D8960B4B18A5}" srcOrd="0" destOrd="0" presId="urn:microsoft.com/office/officeart/2005/8/layout/hProcess6"/>
    <dgm:cxn modelId="{E6291A06-14FB-48C6-9557-59CE4E4FEB40}" type="presOf" srcId="{A88BED43-B96E-4395-BC8C-485F8A8101B0}" destId="{6206DF7D-6565-49EF-B332-F572EFEBB529}" srcOrd="0" destOrd="1" presId="urn:microsoft.com/office/officeart/2005/8/layout/hProcess6"/>
    <dgm:cxn modelId="{B80A120E-C92F-420A-8DB2-CCD047531E31}" type="presOf" srcId="{84C06875-2C3C-4679-A04F-692C2A74CE2B}" destId="{31C66666-297A-4C29-B667-24112497741B}" srcOrd="0" destOrd="0" presId="urn:microsoft.com/office/officeart/2005/8/layout/hProcess6"/>
    <dgm:cxn modelId="{64683722-86B1-4B06-869E-B4446253C917}" type="presOf" srcId="{9FE93C15-9C06-4D4C-85CA-BA20FC012708}" destId="{B6BD79B4-17B2-4BB4-9EFB-505A3A9C4F00}" srcOrd="0" destOrd="0" presId="urn:microsoft.com/office/officeart/2005/8/layout/hProcess6"/>
    <dgm:cxn modelId="{32E47823-82A6-47A1-B2D9-558943F78AD2}" srcId="{344AB528-1139-40E4-8571-A2AB299CD61B}" destId="{84C06875-2C3C-4679-A04F-692C2A74CE2B}" srcOrd="0" destOrd="0" parTransId="{659E703B-DF72-4D2A-9DAC-1ECD5C69A486}" sibTransId="{DC55A0A3-0F74-4B39-BC64-69AB214BEED7}"/>
    <dgm:cxn modelId="{6950AD23-99F5-4D51-86E1-35CF06D857C6}" type="presOf" srcId="{84C06875-2C3C-4679-A04F-692C2A74CE2B}" destId="{E4BDB5AA-D437-418B-B172-5F8F874585D3}" srcOrd="1" destOrd="0" presId="urn:microsoft.com/office/officeart/2005/8/layout/hProcess6"/>
    <dgm:cxn modelId="{65E80027-AB81-43CE-BBDF-661E7AE7BC9C}" srcId="{0B8835D6-B79E-4D41-8784-0CD5AF30AA2F}" destId="{344AB528-1139-40E4-8571-A2AB299CD61B}" srcOrd="2" destOrd="0" parTransId="{0C010D11-F814-4DC6-9EAB-A9E032CC25E3}" sibTransId="{DAA98A76-6BAF-4560-A5F4-1ADEA823B9D8}"/>
    <dgm:cxn modelId="{8C110028-1D2B-4A0C-BD3C-89E189E58B84}" srcId="{EA77836A-49D1-44A2-8BE2-3D65ABC4434C}" destId="{2CBD5313-1628-488F-8C17-9646277680CA}" srcOrd="1" destOrd="0" parTransId="{E06EE799-4D56-4993-BC0C-1F993E5047C7}" sibTransId="{4255AA1C-972D-45A7-95B7-14E0B79F3747}"/>
    <dgm:cxn modelId="{8682082C-24D0-462F-BCEF-4E28A1A7886C}" srcId="{BDC2B833-A976-4136-9259-1F398DB24E6C}" destId="{7F73373E-86A4-4B69-B335-B8FCCD74FEFF}" srcOrd="0" destOrd="0" parTransId="{739B427A-2F39-4CD5-9DDF-D5AA1C9EBB61}" sibTransId="{AECF1B87-97A2-43FF-9469-34EDE9208921}"/>
    <dgm:cxn modelId="{3305DF34-1CBF-4606-BF10-A1349F4774F7}" type="presOf" srcId="{BDC2B833-A976-4136-9259-1F398DB24E6C}" destId="{9B0E524D-54B5-42FA-AC2B-94F7C7B51E2C}" srcOrd="0" destOrd="0" presId="urn:microsoft.com/office/officeart/2005/8/layout/hProcess6"/>
    <dgm:cxn modelId="{3343093F-C5DC-4888-B973-DBA0AD82CA7A}" type="presOf" srcId="{344AB528-1139-40E4-8571-A2AB299CD61B}" destId="{246129FA-87EB-4D08-A4FF-7DAF36949A51}" srcOrd="0" destOrd="0" presId="urn:microsoft.com/office/officeart/2005/8/layout/hProcess6"/>
    <dgm:cxn modelId="{6F56284C-B310-48E1-93BE-B372EEEFE01F}" srcId="{0B8835D6-B79E-4D41-8784-0CD5AF30AA2F}" destId="{BDC2B833-A976-4136-9259-1F398DB24E6C}" srcOrd="1" destOrd="0" parTransId="{286D48E9-2C97-445C-97F5-AF2B9AE79882}" sibTransId="{E714D98E-2275-4ABC-AA7D-9B8F7BCB05D6}"/>
    <dgm:cxn modelId="{9466F250-47E9-4331-8927-8E59EF459F6B}" srcId="{BDC2B833-A976-4136-9259-1F398DB24E6C}" destId="{A88BED43-B96E-4395-BC8C-485F8A8101B0}" srcOrd="1" destOrd="0" parTransId="{0A426283-6520-4875-9123-4C663F0B143E}" sibTransId="{B72E6127-283D-41AA-92A5-07BCA78CE990}"/>
    <dgm:cxn modelId="{974AC456-0723-4352-B44A-2548C491390B}" type="presOf" srcId="{2CBD5313-1628-488F-8C17-9646277680CA}" destId="{06A0EB7C-CA6E-4308-9EF9-AA4DB0603110}" srcOrd="1" destOrd="1" presId="urn:microsoft.com/office/officeart/2005/8/layout/hProcess6"/>
    <dgm:cxn modelId="{DA5F0A99-202B-4B38-A59C-71C2F74A4678}" type="presOf" srcId="{2CBD5313-1628-488F-8C17-9646277680CA}" destId="{B6BD79B4-17B2-4BB4-9EFB-505A3A9C4F00}" srcOrd="0" destOrd="1" presId="urn:microsoft.com/office/officeart/2005/8/layout/hProcess6"/>
    <dgm:cxn modelId="{9CE25EAD-AA26-4E70-A3B2-8180E86B5118}" srcId="{EA77836A-49D1-44A2-8BE2-3D65ABC4434C}" destId="{9FE93C15-9C06-4D4C-85CA-BA20FC012708}" srcOrd="0" destOrd="0" parTransId="{73ECC2A2-0148-40BD-9BE3-2512921E8DBF}" sibTransId="{19D0A275-D5AD-4A05-A73B-BD0ED99FC2A0}"/>
    <dgm:cxn modelId="{8F24ACB0-D58F-4526-B2F5-EC53D33E3F0F}" type="presOf" srcId="{7F73373E-86A4-4B69-B335-B8FCCD74FEFF}" destId="{6206DF7D-6565-49EF-B332-F572EFEBB529}" srcOrd="0" destOrd="0" presId="urn:microsoft.com/office/officeart/2005/8/layout/hProcess6"/>
    <dgm:cxn modelId="{0C4528B1-F427-4F9A-84DE-F1B6EF112E7D}" type="presOf" srcId="{0B8835D6-B79E-4D41-8784-0CD5AF30AA2F}" destId="{0B9DDCB4-5416-4819-B50A-690B1C470DD6}" srcOrd="0" destOrd="0" presId="urn:microsoft.com/office/officeart/2005/8/layout/hProcess6"/>
    <dgm:cxn modelId="{C91F73B5-FE98-485D-950F-E682D1868BE8}" type="presOf" srcId="{A88BED43-B96E-4395-BC8C-485F8A8101B0}" destId="{3B2C251A-433B-467B-8C7E-13C2680C1233}" srcOrd="1" destOrd="1" presId="urn:microsoft.com/office/officeart/2005/8/layout/hProcess6"/>
    <dgm:cxn modelId="{875CDEB9-E4BC-4E6B-BDBF-83FF45F5A8FE}" type="presOf" srcId="{7F73373E-86A4-4B69-B335-B8FCCD74FEFF}" destId="{3B2C251A-433B-467B-8C7E-13C2680C1233}" srcOrd="1" destOrd="0" presId="urn:microsoft.com/office/officeart/2005/8/layout/hProcess6"/>
    <dgm:cxn modelId="{8DC919CD-E9C9-428B-80DB-F1AD3389D4CB}" type="presOf" srcId="{9FE93C15-9C06-4D4C-85CA-BA20FC012708}" destId="{06A0EB7C-CA6E-4308-9EF9-AA4DB0603110}" srcOrd="1" destOrd="0" presId="urn:microsoft.com/office/officeart/2005/8/layout/hProcess6"/>
    <dgm:cxn modelId="{789FE6E7-1E87-49F4-B99B-ADD66D4F0E65}" srcId="{0B8835D6-B79E-4D41-8784-0CD5AF30AA2F}" destId="{EA77836A-49D1-44A2-8BE2-3D65ABC4434C}" srcOrd="0" destOrd="0" parTransId="{7CD8387F-88CF-4DB0-97C1-83A72C6FC606}" sibTransId="{48193941-2EB8-41DC-BE6D-650D65DEE4C8}"/>
    <dgm:cxn modelId="{83748AB7-6CEE-41D6-A412-D875ACF46001}" type="presParOf" srcId="{0B9DDCB4-5416-4819-B50A-690B1C470DD6}" destId="{9EAA4DB2-4872-40FD-89B6-545123C10B4F}" srcOrd="0" destOrd="0" presId="urn:microsoft.com/office/officeart/2005/8/layout/hProcess6"/>
    <dgm:cxn modelId="{7271CBFA-FB17-43F4-A804-403F06085BA3}" type="presParOf" srcId="{9EAA4DB2-4872-40FD-89B6-545123C10B4F}" destId="{BDB93746-8DC1-4019-A843-A7B43FC0F4FA}" srcOrd="0" destOrd="0" presId="urn:microsoft.com/office/officeart/2005/8/layout/hProcess6"/>
    <dgm:cxn modelId="{BE4E9E9A-315A-469D-BD00-B06140D51CA3}" type="presParOf" srcId="{9EAA4DB2-4872-40FD-89B6-545123C10B4F}" destId="{B6BD79B4-17B2-4BB4-9EFB-505A3A9C4F00}" srcOrd="1" destOrd="0" presId="urn:microsoft.com/office/officeart/2005/8/layout/hProcess6"/>
    <dgm:cxn modelId="{7E0DF46E-CE47-4425-AC1F-0D8AD74ABC76}" type="presParOf" srcId="{9EAA4DB2-4872-40FD-89B6-545123C10B4F}" destId="{06A0EB7C-CA6E-4308-9EF9-AA4DB0603110}" srcOrd="2" destOrd="0" presId="urn:microsoft.com/office/officeart/2005/8/layout/hProcess6"/>
    <dgm:cxn modelId="{24612422-02E2-4708-AA30-856BDF2A5B00}" type="presParOf" srcId="{9EAA4DB2-4872-40FD-89B6-545123C10B4F}" destId="{6182E872-6A7E-4754-8EF3-D8960B4B18A5}" srcOrd="3" destOrd="0" presId="urn:microsoft.com/office/officeart/2005/8/layout/hProcess6"/>
    <dgm:cxn modelId="{A7FC799B-4038-4F40-AC64-9D84961BF9C7}" type="presParOf" srcId="{0B9DDCB4-5416-4819-B50A-690B1C470DD6}" destId="{F198BE6B-5A73-4998-AA78-EE6B5B33EFC3}" srcOrd="1" destOrd="0" presId="urn:microsoft.com/office/officeart/2005/8/layout/hProcess6"/>
    <dgm:cxn modelId="{DDC0C236-AE75-48A2-A66D-7CEBAC7901A5}" type="presParOf" srcId="{0B9DDCB4-5416-4819-B50A-690B1C470DD6}" destId="{29732BC1-57B9-415C-9D00-6C1CE24F4CF4}" srcOrd="2" destOrd="0" presId="urn:microsoft.com/office/officeart/2005/8/layout/hProcess6"/>
    <dgm:cxn modelId="{E0ADBE97-09D2-4791-9CC6-26B5A0D78540}" type="presParOf" srcId="{29732BC1-57B9-415C-9D00-6C1CE24F4CF4}" destId="{A2CF10BB-C07D-4A5B-BC38-023B8F6A431B}" srcOrd="0" destOrd="0" presId="urn:microsoft.com/office/officeart/2005/8/layout/hProcess6"/>
    <dgm:cxn modelId="{009B37E0-5516-4497-9CF6-75241C0CF2D9}" type="presParOf" srcId="{29732BC1-57B9-415C-9D00-6C1CE24F4CF4}" destId="{6206DF7D-6565-49EF-B332-F572EFEBB529}" srcOrd="1" destOrd="0" presId="urn:microsoft.com/office/officeart/2005/8/layout/hProcess6"/>
    <dgm:cxn modelId="{D23E7AEE-44F9-4A1D-B986-DC3663575A1C}" type="presParOf" srcId="{29732BC1-57B9-415C-9D00-6C1CE24F4CF4}" destId="{3B2C251A-433B-467B-8C7E-13C2680C1233}" srcOrd="2" destOrd="0" presId="urn:microsoft.com/office/officeart/2005/8/layout/hProcess6"/>
    <dgm:cxn modelId="{06331B53-4B77-4F41-8CA4-BF58434174CE}" type="presParOf" srcId="{29732BC1-57B9-415C-9D00-6C1CE24F4CF4}" destId="{9B0E524D-54B5-42FA-AC2B-94F7C7B51E2C}" srcOrd="3" destOrd="0" presId="urn:microsoft.com/office/officeart/2005/8/layout/hProcess6"/>
    <dgm:cxn modelId="{35174062-035E-4DE6-8BA6-4FAEB49FBB8A}" type="presParOf" srcId="{0B9DDCB4-5416-4819-B50A-690B1C470DD6}" destId="{F6AE1B10-7368-485B-84FD-4E75543BF774}" srcOrd="3" destOrd="0" presId="urn:microsoft.com/office/officeart/2005/8/layout/hProcess6"/>
    <dgm:cxn modelId="{D89ACDDF-E342-4A01-9836-8E79E437F734}" type="presParOf" srcId="{0B9DDCB4-5416-4819-B50A-690B1C470DD6}" destId="{EE39CDF3-D491-472E-B1A2-0D2C9E91C74B}" srcOrd="4" destOrd="0" presId="urn:microsoft.com/office/officeart/2005/8/layout/hProcess6"/>
    <dgm:cxn modelId="{843B17EA-BD85-4B76-A436-A1352B41F39B}" type="presParOf" srcId="{EE39CDF3-D491-472E-B1A2-0D2C9E91C74B}" destId="{B38E069A-451A-4789-9014-A3759B2EF976}" srcOrd="0" destOrd="0" presId="urn:microsoft.com/office/officeart/2005/8/layout/hProcess6"/>
    <dgm:cxn modelId="{7A449356-E390-4CE3-AC85-E8678922D0AE}" type="presParOf" srcId="{EE39CDF3-D491-472E-B1A2-0D2C9E91C74B}" destId="{31C66666-297A-4C29-B667-24112497741B}" srcOrd="1" destOrd="0" presId="urn:microsoft.com/office/officeart/2005/8/layout/hProcess6"/>
    <dgm:cxn modelId="{E105C14B-FCF5-4B06-BD54-9F41BD202721}" type="presParOf" srcId="{EE39CDF3-D491-472E-B1A2-0D2C9E91C74B}" destId="{E4BDB5AA-D437-418B-B172-5F8F874585D3}" srcOrd="2" destOrd="0" presId="urn:microsoft.com/office/officeart/2005/8/layout/hProcess6"/>
    <dgm:cxn modelId="{954313C1-D8D3-4853-A5BE-1487C21AC92B}" type="presParOf" srcId="{EE39CDF3-D491-472E-B1A2-0D2C9E91C74B}" destId="{246129FA-87EB-4D08-A4FF-7DAF36949A51}"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72EBD1-6FAD-4A63-B1D1-B6E3D8CE82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64D051F-C576-4A7A-B929-9DA99A6B7400}">
      <dgm:prSet custT="1"/>
      <dgm:spPr/>
      <dgm:t>
        <a:bodyPr/>
        <a:lstStyle/>
        <a:p>
          <a:r>
            <a:rPr lang="en-US" sz="1400" b="1" i="0">
              <a:solidFill>
                <a:srgbClr val="002060"/>
              </a:solidFill>
            </a:rPr>
            <a:t>What is the degree of:</a:t>
          </a:r>
          <a:endParaRPr lang="en-US" sz="1400">
            <a:solidFill>
              <a:srgbClr val="002060"/>
            </a:solidFill>
          </a:endParaRPr>
        </a:p>
      </dgm:t>
    </dgm:pt>
    <dgm:pt modelId="{C3FFA9F8-BAE7-41EE-82D8-8235A2F95720}" type="parTrans" cxnId="{41FB58E8-39AD-4772-8CC6-81AA18AC4572}">
      <dgm:prSet/>
      <dgm:spPr/>
      <dgm:t>
        <a:bodyPr/>
        <a:lstStyle/>
        <a:p>
          <a:endParaRPr lang="en-US"/>
        </a:p>
      </dgm:t>
    </dgm:pt>
    <dgm:pt modelId="{17AA2A5C-9C2E-4B0B-82F4-887071D93EB9}" type="sibTrans" cxnId="{41FB58E8-39AD-4772-8CC6-81AA18AC4572}">
      <dgm:prSet/>
      <dgm:spPr/>
      <dgm:t>
        <a:bodyPr/>
        <a:lstStyle/>
        <a:p>
          <a:endParaRPr lang="en-US"/>
        </a:p>
      </dgm:t>
    </dgm:pt>
    <dgm:pt modelId="{E1F3ECB5-0649-44B9-94B2-DFE1F55A3F45}">
      <dgm:prSet custT="1"/>
      <dgm:spPr/>
      <dgm:t>
        <a:bodyPr/>
        <a:lstStyle/>
        <a:p>
          <a:r>
            <a:rPr lang="en-US" sz="1400" b="1" i="0">
              <a:solidFill>
                <a:srgbClr val="002060"/>
              </a:solidFill>
            </a:rPr>
            <a:t>Giving directions or orders to staff or students</a:t>
          </a:r>
          <a:endParaRPr lang="en-US" sz="1400">
            <a:solidFill>
              <a:srgbClr val="002060"/>
            </a:solidFill>
          </a:endParaRPr>
        </a:p>
      </dgm:t>
    </dgm:pt>
    <dgm:pt modelId="{9BAFA200-74BA-477C-B18D-47E8D417D874}" type="parTrans" cxnId="{EC0F31C9-860A-4E86-B224-87299E9F770A}">
      <dgm:prSet/>
      <dgm:spPr/>
      <dgm:t>
        <a:bodyPr/>
        <a:lstStyle/>
        <a:p>
          <a:endParaRPr lang="en-US"/>
        </a:p>
      </dgm:t>
    </dgm:pt>
    <dgm:pt modelId="{D9D2E3C5-D2BE-4677-812C-9994CEF4585B}" type="sibTrans" cxnId="{EC0F31C9-860A-4E86-B224-87299E9F770A}">
      <dgm:prSet/>
      <dgm:spPr/>
      <dgm:t>
        <a:bodyPr/>
        <a:lstStyle/>
        <a:p>
          <a:endParaRPr lang="en-US"/>
        </a:p>
      </dgm:t>
    </dgm:pt>
    <dgm:pt modelId="{0D52615B-51A9-4CC1-BF73-84D9161746B9}">
      <dgm:prSet custT="1"/>
      <dgm:spPr/>
      <dgm:t>
        <a:bodyPr/>
        <a:lstStyle/>
        <a:p>
          <a:r>
            <a:rPr lang="en-US" sz="1400" b="1" i="0">
              <a:solidFill>
                <a:srgbClr val="002060"/>
              </a:solidFill>
            </a:rPr>
            <a:t>Taking orders from staff</a:t>
          </a:r>
          <a:endParaRPr lang="en-US" sz="1400">
            <a:solidFill>
              <a:srgbClr val="002060"/>
            </a:solidFill>
          </a:endParaRPr>
        </a:p>
      </dgm:t>
    </dgm:pt>
    <dgm:pt modelId="{A4E2C327-D597-4F42-8854-24C779502422}" type="parTrans" cxnId="{9195C900-05B0-4713-BDE1-F0EDC1145814}">
      <dgm:prSet/>
      <dgm:spPr/>
      <dgm:t>
        <a:bodyPr/>
        <a:lstStyle/>
        <a:p>
          <a:endParaRPr lang="en-US"/>
        </a:p>
      </dgm:t>
    </dgm:pt>
    <dgm:pt modelId="{7DD4F3EA-4775-4AEF-BC95-99DF90B1B065}" type="sibTrans" cxnId="{9195C900-05B0-4713-BDE1-F0EDC1145814}">
      <dgm:prSet/>
      <dgm:spPr/>
      <dgm:t>
        <a:bodyPr/>
        <a:lstStyle/>
        <a:p>
          <a:endParaRPr lang="en-US"/>
        </a:p>
      </dgm:t>
    </dgm:pt>
    <dgm:pt modelId="{B1E9DB4F-A895-454E-B9FA-93AA30423A71}">
      <dgm:prSet custT="1"/>
      <dgm:spPr/>
      <dgm:t>
        <a:bodyPr/>
        <a:lstStyle/>
        <a:p>
          <a:r>
            <a:rPr lang="en-US" sz="1600" b="1" i="0">
              <a:solidFill>
                <a:srgbClr val="002060"/>
              </a:solidFill>
            </a:rPr>
            <a:t>Will I be in the building often?  (“enmeshed in the building”)</a:t>
          </a:r>
          <a:endParaRPr lang="en-US" sz="1600">
            <a:solidFill>
              <a:srgbClr val="002060"/>
            </a:solidFill>
          </a:endParaRPr>
        </a:p>
      </dgm:t>
    </dgm:pt>
    <dgm:pt modelId="{34C9A03B-63EA-4525-A8FF-5D8B7997BCB9}" type="parTrans" cxnId="{E9C0836B-6292-4DE9-A4CE-BEC871BE5873}">
      <dgm:prSet/>
      <dgm:spPr/>
      <dgm:t>
        <a:bodyPr/>
        <a:lstStyle/>
        <a:p>
          <a:endParaRPr lang="en-US"/>
        </a:p>
      </dgm:t>
    </dgm:pt>
    <dgm:pt modelId="{CAFC1747-B080-4B43-98B4-D6146D28666C}" type="sibTrans" cxnId="{E9C0836B-6292-4DE9-A4CE-BEC871BE5873}">
      <dgm:prSet/>
      <dgm:spPr/>
      <dgm:t>
        <a:bodyPr/>
        <a:lstStyle/>
        <a:p>
          <a:endParaRPr lang="en-US"/>
        </a:p>
      </dgm:t>
    </dgm:pt>
    <dgm:pt modelId="{11CDAFF8-AD51-41E2-B0F6-9873FE9CAD40}">
      <dgm:prSet custT="1"/>
      <dgm:spPr/>
      <dgm:t>
        <a:bodyPr/>
        <a:lstStyle/>
        <a:p>
          <a:r>
            <a:rPr lang="en-US" sz="1600" b="1" i="0">
              <a:solidFill>
                <a:srgbClr val="002060"/>
              </a:solidFill>
            </a:rPr>
            <a:t>Will I be handling the school district’s money?</a:t>
          </a:r>
          <a:endParaRPr lang="en-US" sz="1600">
            <a:solidFill>
              <a:srgbClr val="002060"/>
            </a:solidFill>
          </a:endParaRPr>
        </a:p>
      </dgm:t>
    </dgm:pt>
    <dgm:pt modelId="{9AAA211D-8B58-47EE-B5D8-7238A8A31120}" type="parTrans" cxnId="{B35BA126-0C38-41CF-97D2-58CF15C4C32C}">
      <dgm:prSet/>
      <dgm:spPr/>
      <dgm:t>
        <a:bodyPr/>
        <a:lstStyle/>
        <a:p>
          <a:endParaRPr lang="en-US"/>
        </a:p>
      </dgm:t>
    </dgm:pt>
    <dgm:pt modelId="{FFC700AA-8210-497B-BD14-B6BB5C33F3F0}" type="sibTrans" cxnId="{B35BA126-0C38-41CF-97D2-58CF15C4C32C}">
      <dgm:prSet/>
      <dgm:spPr/>
      <dgm:t>
        <a:bodyPr/>
        <a:lstStyle/>
        <a:p>
          <a:endParaRPr lang="en-US"/>
        </a:p>
      </dgm:t>
    </dgm:pt>
    <dgm:pt modelId="{471892D9-E53D-4911-9501-E5325DFD4334}">
      <dgm:prSet custT="1"/>
      <dgm:spPr/>
      <dgm:t>
        <a:bodyPr/>
        <a:lstStyle/>
        <a:p>
          <a:r>
            <a:rPr lang="en-US" sz="1500" b="1" i="0">
              <a:solidFill>
                <a:srgbClr val="002060"/>
              </a:solidFill>
            </a:rPr>
            <a:t>Will I be the lead/regular volunteer or coach for a school district club, activity or sport? </a:t>
          </a:r>
          <a:endParaRPr lang="en-US" sz="1500">
            <a:solidFill>
              <a:srgbClr val="002060"/>
            </a:solidFill>
          </a:endParaRPr>
        </a:p>
      </dgm:t>
    </dgm:pt>
    <dgm:pt modelId="{9A9FE780-C92E-482F-BA3C-F0D72CFE2FE3}" type="parTrans" cxnId="{5BC8871E-56EB-4BE5-A2A3-4F570873B1F9}">
      <dgm:prSet/>
      <dgm:spPr/>
      <dgm:t>
        <a:bodyPr/>
        <a:lstStyle/>
        <a:p>
          <a:endParaRPr lang="en-US"/>
        </a:p>
      </dgm:t>
    </dgm:pt>
    <dgm:pt modelId="{B352809B-5DA4-4B15-932C-E7AB7CD586B2}" type="sibTrans" cxnId="{5BC8871E-56EB-4BE5-A2A3-4F570873B1F9}">
      <dgm:prSet/>
      <dgm:spPr/>
      <dgm:t>
        <a:bodyPr/>
        <a:lstStyle/>
        <a:p>
          <a:endParaRPr lang="en-US"/>
        </a:p>
      </dgm:t>
    </dgm:pt>
    <dgm:pt modelId="{AB00844B-CBE5-48BD-86AC-CA092FE65FED}" type="pres">
      <dgm:prSet presAssocID="{F972EBD1-6FAD-4A63-B1D1-B6E3D8CE8293}" presName="diagram" presStyleCnt="0">
        <dgm:presLayoutVars>
          <dgm:dir/>
          <dgm:resizeHandles val="exact"/>
        </dgm:presLayoutVars>
      </dgm:prSet>
      <dgm:spPr/>
    </dgm:pt>
    <dgm:pt modelId="{5687C343-06BC-4057-A49C-A2496C8D7EE5}" type="pres">
      <dgm:prSet presAssocID="{C64D051F-C576-4A7A-B929-9DA99A6B7400}" presName="node" presStyleLbl="node1" presStyleIdx="0" presStyleCnt="4" custScaleY="142859">
        <dgm:presLayoutVars>
          <dgm:bulletEnabled val="1"/>
        </dgm:presLayoutVars>
      </dgm:prSet>
      <dgm:spPr/>
    </dgm:pt>
    <dgm:pt modelId="{030FE3E0-D957-4475-B583-3504CC3FD2E6}" type="pres">
      <dgm:prSet presAssocID="{17AA2A5C-9C2E-4B0B-82F4-887071D93EB9}" presName="sibTrans" presStyleCnt="0"/>
      <dgm:spPr/>
    </dgm:pt>
    <dgm:pt modelId="{49FCE9AF-C2E9-4E6A-BCC2-8F180FF0CF6D}" type="pres">
      <dgm:prSet presAssocID="{B1E9DB4F-A895-454E-B9FA-93AA30423A71}" presName="node" presStyleLbl="node1" presStyleIdx="1" presStyleCnt="4" custScaleY="142859">
        <dgm:presLayoutVars>
          <dgm:bulletEnabled val="1"/>
        </dgm:presLayoutVars>
      </dgm:prSet>
      <dgm:spPr/>
    </dgm:pt>
    <dgm:pt modelId="{BF9051EF-7464-4B5A-9F03-45635F600A00}" type="pres">
      <dgm:prSet presAssocID="{CAFC1747-B080-4B43-98B4-D6146D28666C}" presName="sibTrans" presStyleCnt="0"/>
      <dgm:spPr/>
    </dgm:pt>
    <dgm:pt modelId="{3D3EB080-1888-4DB5-B0A4-441BB3F8BDC0}" type="pres">
      <dgm:prSet presAssocID="{11CDAFF8-AD51-41E2-B0F6-9873FE9CAD40}" presName="node" presStyleLbl="node1" presStyleIdx="2" presStyleCnt="4" custScaleY="142859">
        <dgm:presLayoutVars>
          <dgm:bulletEnabled val="1"/>
        </dgm:presLayoutVars>
      </dgm:prSet>
      <dgm:spPr/>
    </dgm:pt>
    <dgm:pt modelId="{D9708AFC-107B-4636-A803-5C0C46B314FD}" type="pres">
      <dgm:prSet presAssocID="{FFC700AA-8210-497B-BD14-B6BB5C33F3F0}" presName="sibTrans" presStyleCnt="0"/>
      <dgm:spPr/>
    </dgm:pt>
    <dgm:pt modelId="{6721B3D4-A0FE-4822-B57B-4571620CC1B2}" type="pres">
      <dgm:prSet presAssocID="{471892D9-E53D-4911-9501-E5325DFD4334}" presName="node" presStyleLbl="node1" presStyleIdx="3" presStyleCnt="4" custScaleY="142859">
        <dgm:presLayoutVars>
          <dgm:bulletEnabled val="1"/>
        </dgm:presLayoutVars>
      </dgm:prSet>
      <dgm:spPr/>
    </dgm:pt>
  </dgm:ptLst>
  <dgm:cxnLst>
    <dgm:cxn modelId="{9195C900-05B0-4713-BDE1-F0EDC1145814}" srcId="{C64D051F-C576-4A7A-B929-9DA99A6B7400}" destId="{0D52615B-51A9-4CC1-BF73-84D9161746B9}" srcOrd="1" destOrd="0" parTransId="{A4E2C327-D597-4F42-8854-24C779502422}" sibTransId="{7DD4F3EA-4775-4AEF-BC95-99DF90B1B065}"/>
    <dgm:cxn modelId="{2D7ABC01-CE92-4D82-8884-C91E23A2DE4F}" type="presOf" srcId="{11CDAFF8-AD51-41E2-B0F6-9873FE9CAD40}" destId="{3D3EB080-1888-4DB5-B0A4-441BB3F8BDC0}" srcOrd="0" destOrd="0" presId="urn:microsoft.com/office/officeart/2005/8/layout/default"/>
    <dgm:cxn modelId="{78F69703-E02E-4AA1-93E8-FECBCDF52F95}" type="presOf" srcId="{471892D9-E53D-4911-9501-E5325DFD4334}" destId="{6721B3D4-A0FE-4822-B57B-4571620CC1B2}" srcOrd="0" destOrd="0" presId="urn:microsoft.com/office/officeart/2005/8/layout/default"/>
    <dgm:cxn modelId="{9F4F9F06-9498-41F3-AA1B-59E634E7EAB3}" type="presOf" srcId="{C64D051F-C576-4A7A-B929-9DA99A6B7400}" destId="{5687C343-06BC-4057-A49C-A2496C8D7EE5}" srcOrd="0" destOrd="0" presId="urn:microsoft.com/office/officeart/2005/8/layout/default"/>
    <dgm:cxn modelId="{5BC8871E-56EB-4BE5-A2A3-4F570873B1F9}" srcId="{F972EBD1-6FAD-4A63-B1D1-B6E3D8CE8293}" destId="{471892D9-E53D-4911-9501-E5325DFD4334}" srcOrd="3" destOrd="0" parTransId="{9A9FE780-C92E-482F-BA3C-F0D72CFE2FE3}" sibTransId="{B352809B-5DA4-4B15-932C-E7AB7CD586B2}"/>
    <dgm:cxn modelId="{B35BA126-0C38-41CF-97D2-58CF15C4C32C}" srcId="{F972EBD1-6FAD-4A63-B1D1-B6E3D8CE8293}" destId="{11CDAFF8-AD51-41E2-B0F6-9873FE9CAD40}" srcOrd="2" destOrd="0" parTransId="{9AAA211D-8B58-47EE-B5D8-7238A8A31120}" sibTransId="{FFC700AA-8210-497B-BD14-B6BB5C33F3F0}"/>
    <dgm:cxn modelId="{05B1E83E-9B56-4D5B-887B-99ACDDF2A436}" type="presOf" srcId="{F972EBD1-6FAD-4A63-B1D1-B6E3D8CE8293}" destId="{AB00844B-CBE5-48BD-86AC-CA092FE65FED}" srcOrd="0" destOrd="0" presId="urn:microsoft.com/office/officeart/2005/8/layout/default"/>
    <dgm:cxn modelId="{E9C0836B-6292-4DE9-A4CE-BEC871BE5873}" srcId="{F972EBD1-6FAD-4A63-B1D1-B6E3D8CE8293}" destId="{B1E9DB4F-A895-454E-B9FA-93AA30423A71}" srcOrd="1" destOrd="0" parTransId="{34C9A03B-63EA-4525-A8FF-5D8B7997BCB9}" sibTransId="{CAFC1747-B080-4B43-98B4-D6146D28666C}"/>
    <dgm:cxn modelId="{3BBB5979-D9E7-466A-9F66-B9D509054526}" type="presOf" srcId="{B1E9DB4F-A895-454E-B9FA-93AA30423A71}" destId="{49FCE9AF-C2E9-4E6A-BCC2-8F180FF0CF6D}" srcOrd="0" destOrd="0" presId="urn:microsoft.com/office/officeart/2005/8/layout/default"/>
    <dgm:cxn modelId="{B18F50C8-B90D-4ED8-9F2E-E813AA760AE6}" type="presOf" srcId="{E1F3ECB5-0649-44B9-94B2-DFE1F55A3F45}" destId="{5687C343-06BC-4057-A49C-A2496C8D7EE5}" srcOrd="0" destOrd="1" presId="urn:microsoft.com/office/officeart/2005/8/layout/default"/>
    <dgm:cxn modelId="{A89529C9-5F88-481A-A533-E1DA24ED1DD0}" type="presOf" srcId="{0D52615B-51A9-4CC1-BF73-84D9161746B9}" destId="{5687C343-06BC-4057-A49C-A2496C8D7EE5}" srcOrd="0" destOrd="2" presId="urn:microsoft.com/office/officeart/2005/8/layout/default"/>
    <dgm:cxn modelId="{EC0F31C9-860A-4E86-B224-87299E9F770A}" srcId="{C64D051F-C576-4A7A-B929-9DA99A6B7400}" destId="{E1F3ECB5-0649-44B9-94B2-DFE1F55A3F45}" srcOrd="0" destOrd="0" parTransId="{9BAFA200-74BA-477C-B18D-47E8D417D874}" sibTransId="{D9D2E3C5-D2BE-4677-812C-9994CEF4585B}"/>
    <dgm:cxn modelId="{41FB58E8-39AD-4772-8CC6-81AA18AC4572}" srcId="{F972EBD1-6FAD-4A63-B1D1-B6E3D8CE8293}" destId="{C64D051F-C576-4A7A-B929-9DA99A6B7400}" srcOrd="0" destOrd="0" parTransId="{C3FFA9F8-BAE7-41EE-82D8-8235A2F95720}" sibTransId="{17AA2A5C-9C2E-4B0B-82F4-887071D93EB9}"/>
    <dgm:cxn modelId="{FFA94714-C08E-45FD-A526-11B7F1B26071}" type="presParOf" srcId="{AB00844B-CBE5-48BD-86AC-CA092FE65FED}" destId="{5687C343-06BC-4057-A49C-A2496C8D7EE5}" srcOrd="0" destOrd="0" presId="urn:microsoft.com/office/officeart/2005/8/layout/default"/>
    <dgm:cxn modelId="{C07964D0-0C2A-4E55-9F09-A900782D2047}" type="presParOf" srcId="{AB00844B-CBE5-48BD-86AC-CA092FE65FED}" destId="{030FE3E0-D957-4475-B583-3504CC3FD2E6}" srcOrd="1" destOrd="0" presId="urn:microsoft.com/office/officeart/2005/8/layout/default"/>
    <dgm:cxn modelId="{0340571B-9837-40D2-82B5-B343425A1A74}" type="presParOf" srcId="{AB00844B-CBE5-48BD-86AC-CA092FE65FED}" destId="{49FCE9AF-C2E9-4E6A-BCC2-8F180FF0CF6D}" srcOrd="2" destOrd="0" presId="urn:microsoft.com/office/officeart/2005/8/layout/default"/>
    <dgm:cxn modelId="{E721C6EE-A656-4C09-955C-4902FA07AE8D}" type="presParOf" srcId="{AB00844B-CBE5-48BD-86AC-CA092FE65FED}" destId="{BF9051EF-7464-4B5A-9F03-45635F600A00}" srcOrd="3" destOrd="0" presId="urn:microsoft.com/office/officeart/2005/8/layout/default"/>
    <dgm:cxn modelId="{156F525C-0641-4FF2-8161-CF8A5EF84468}" type="presParOf" srcId="{AB00844B-CBE5-48BD-86AC-CA092FE65FED}" destId="{3D3EB080-1888-4DB5-B0A4-441BB3F8BDC0}" srcOrd="4" destOrd="0" presId="urn:microsoft.com/office/officeart/2005/8/layout/default"/>
    <dgm:cxn modelId="{D92CF7CF-6125-4087-B5F1-68518DE40A1A}" type="presParOf" srcId="{AB00844B-CBE5-48BD-86AC-CA092FE65FED}" destId="{D9708AFC-107B-4636-A803-5C0C46B314FD}" srcOrd="5" destOrd="0" presId="urn:microsoft.com/office/officeart/2005/8/layout/default"/>
    <dgm:cxn modelId="{F1A8B0A9-566A-4125-A315-F2904B43B609}" type="presParOf" srcId="{AB00844B-CBE5-48BD-86AC-CA092FE65FED}" destId="{6721B3D4-A0FE-4822-B57B-4571620CC1B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493D8-BC73-45DA-9DCF-9B8184D903FC}">
      <dsp:nvSpPr>
        <dsp:cNvPr id="0" name=""/>
        <dsp:cNvSpPr/>
      </dsp:nvSpPr>
      <dsp:spPr>
        <a:xfrm>
          <a:off x="2617" y="122290"/>
          <a:ext cx="1858539" cy="1858539"/>
        </a:xfrm>
        <a:prstGeom prst="ellipse">
          <a:avLst/>
        </a:prstGeom>
        <a:solidFill>
          <a:srgbClr val="4DC58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282" tIns="20320" rIns="102282" bIns="20320" numCol="1" spcCol="1270" anchor="ctr" anchorCtr="0">
          <a:noAutofit/>
        </a:bodyPr>
        <a:lstStyle/>
        <a:p>
          <a:pPr marL="0" lvl="0" indent="0" algn="ctr" defTabSz="711200">
            <a:lnSpc>
              <a:spcPct val="90000"/>
            </a:lnSpc>
            <a:spcBef>
              <a:spcPct val="0"/>
            </a:spcBef>
            <a:spcAft>
              <a:spcPct val="35000"/>
            </a:spcAft>
            <a:buNone/>
          </a:pPr>
          <a:r>
            <a:rPr lang="en-US" sz="1600" b="1" kern="1200"/>
            <a:t>Conflicts of Interest</a:t>
          </a:r>
        </a:p>
      </dsp:txBody>
      <dsp:txXfrm>
        <a:off x="274794" y="394467"/>
        <a:ext cx="1314185" cy="1314185"/>
      </dsp:txXfrm>
    </dsp:sp>
    <dsp:sp modelId="{A42F6837-BBC2-43B4-8622-631E4084DA3B}">
      <dsp:nvSpPr>
        <dsp:cNvPr id="0" name=""/>
        <dsp:cNvSpPr/>
      </dsp:nvSpPr>
      <dsp:spPr>
        <a:xfrm>
          <a:off x="1492066" y="95285"/>
          <a:ext cx="1858539" cy="1858539"/>
        </a:xfrm>
        <a:prstGeom prst="ellipse">
          <a:avLst/>
        </a:prstGeom>
        <a:solidFill>
          <a:srgbClr val="48BB4F">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282" tIns="20320" rIns="102282" bIns="20320" numCol="1" spcCol="1270" anchor="ctr" anchorCtr="0">
          <a:noAutofit/>
        </a:bodyPr>
        <a:lstStyle/>
        <a:p>
          <a:pPr marL="0" lvl="0" indent="0" algn="ctr" defTabSz="711200">
            <a:lnSpc>
              <a:spcPct val="90000"/>
            </a:lnSpc>
            <a:spcBef>
              <a:spcPct val="0"/>
            </a:spcBef>
            <a:spcAft>
              <a:spcPct val="35000"/>
            </a:spcAft>
            <a:buNone/>
          </a:pPr>
          <a:r>
            <a:rPr lang="en-US" sz="1600" b="1" kern="1200"/>
            <a:t>Disclosure Statements</a:t>
          </a:r>
        </a:p>
      </dsp:txBody>
      <dsp:txXfrm>
        <a:off x="1764243" y="367462"/>
        <a:ext cx="1314185" cy="13141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1A1EC-7179-4822-93F8-BA5260DFEC6A}">
      <dsp:nvSpPr>
        <dsp:cNvPr id="0" name=""/>
        <dsp:cNvSpPr/>
      </dsp:nvSpPr>
      <dsp:spPr>
        <a:xfrm>
          <a:off x="0" y="730799"/>
          <a:ext cx="7505700" cy="1216800"/>
        </a:xfrm>
        <a:prstGeom prst="roundRect">
          <a:avLst/>
        </a:prstGeom>
        <a:solidFill>
          <a:srgbClr val="F8CBA6"/>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b="1" kern="1200">
              <a:solidFill>
                <a:schemeClr val="tx1"/>
              </a:solidFill>
            </a:rPr>
            <a:t>NJSBA recommends boards develop a list of board members and administrators who have a conflict and review it regularly.</a:t>
          </a:r>
          <a:endParaRPr lang="en-US" sz="2000" b="1" kern="1200">
            <a:solidFill>
              <a:schemeClr val="tx1"/>
            </a:solidFill>
          </a:endParaRPr>
        </a:p>
      </dsp:txBody>
      <dsp:txXfrm>
        <a:off x="59399" y="790198"/>
        <a:ext cx="7386902" cy="1098002"/>
      </dsp:txXfrm>
    </dsp:sp>
    <dsp:sp modelId="{8C95AEBB-15AE-4AEF-AE9B-0D7F7014DCB7}">
      <dsp:nvSpPr>
        <dsp:cNvPr id="0" name=""/>
        <dsp:cNvSpPr/>
      </dsp:nvSpPr>
      <dsp:spPr>
        <a:xfrm>
          <a:off x="0" y="2134800"/>
          <a:ext cx="7505700" cy="1216800"/>
        </a:xfrm>
        <a:prstGeom prst="roundRect">
          <a:avLst/>
        </a:prstGeom>
        <a:solidFill>
          <a:srgbClr val="FFC000"/>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altLang="en-US" sz="2000" b="1" kern="1200">
              <a:solidFill>
                <a:schemeClr val="tx1"/>
              </a:solidFill>
            </a:rPr>
            <a:t>Consult with your Board attorney on ethics issues </a:t>
          </a:r>
          <a:br>
            <a:rPr lang="en-US" altLang="en-US" sz="2000" b="1" kern="1200">
              <a:solidFill>
                <a:schemeClr val="tx1"/>
              </a:solidFill>
            </a:rPr>
          </a:br>
          <a:r>
            <a:rPr lang="en-US" altLang="en-US" sz="2000" b="1" kern="1200">
              <a:solidFill>
                <a:schemeClr val="tx1"/>
              </a:solidFill>
            </a:rPr>
            <a:t>and to identify conflicted members/administrators. </a:t>
          </a:r>
        </a:p>
      </dsp:txBody>
      <dsp:txXfrm>
        <a:off x="59399" y="2194199"/>
        <a:ext cx="7386902" cy="1098002"/>
      </dsp:txXfrm>
    </dsp:sp>
    <dsp:sp modelId="{F236510C-C5D9-4317-B90C-EA95F6A14899}">
      <dsp:nvSpPr>
        <dsp:cNvPr id="0" name=""/>
        <dsp:cNvSpPr/>
      </dsp:nvSpPr>
      <dsp:spPr>
        <a:xfrm>
          <a:off x="0" y="3538800"/>
          <a:ext cx="7505700" cy="121680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b="1" kern="1200">
              <a:solidFill>
                <a:schemeClr val="tx1"/>
              </a:solidFill>
            </a:rPr>
            <a:t>Continue to check </a:t>
          </a:r>
          <a:br>
            <a:rPr lang="en-US" altLang="en-US" sz="2000" b="1" kern="1200">
              <a:solidFill>
                <a:schemeClr val="tx1"/>
              </a:solidFill>
            </a:rPr>
          </a:br>
          <a:r>
            <a:rPr lang="en-US" altLang="en-US" sz="2000" b="1" i="1" kern="1200">
              <a:solidFill>
                <a:schemeClr val="tx1"/>
              </a:solidFill>
            </a:rPr>
            <a:t>School Board Notes </a:t>
          </a:r>
          <a:r>
            <a:rPr lang="en-US" altLang="en-US" sz="2000" b="1" kern="1200">
              <a:solidFill>
                <a:schemeClr val="tx1"/>
              </a:solidFill>
            </a:rPr>
            <a:t>to keep abreast of </a:t>
          </a:r>
          <a:br>
            <a:rPr lang="en-US" altLang="en-US" sz="2000" b="1" kern="1200">
              <a:solidFill>
                <a:schemeClr val="tx1"/>
              </a:solidFill>
            </a:rPr>
          </a:br>
          <a:r>
            <a:rPr lang="en-US" altLang="en-US" sz="2000" b="1" kern="1200">
              <a:solidFill>
                <a:schemeClr val="tx1"/>
              </a:solidFill>
            </a:rPr>
            <a:t>newly released advisories.</a:t>
          </a:r>
        </a:p>
      </dsp:txBody>
      <dsp:txXfrm>
        <a:off x="59399" y="3598199"/>
        <a:ext cx="73869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2DB1A-FE5B-4998-A26B-7870E3FEA445}">
      <dsp:nvSpPr>
        <dsp:cNvPr id="0" name=""/>
        <dsp:cNvSpPr/>
      </dsp:nvSpPr>
      <dsp:spPr>
        <a:xfrm>
          <a:off x="2614" y="187380"/>
          <a:ext cx="1856374" cy="1856374"/>
        </a:xfrm>
        <a:prstGeom prst="ellipse">
          <a:avLst/>
        </a:prstGeom>
        <a:solidFill>
          <a:srgbClr val="54CCC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162" tIns="21590" rIns="102162" bIns="21590" numCol="1" spcCol="1270" anchor="ctr" anchorCtr="0">
          <a:noAutofit/>
        </a:bodyPr>
        <a:lstStyle/>
        <a:p>
          <a:pPr marL="0" lvl="0" indent="0" algn="ctr" defTabSz="755650">
            <a:lnSpc>
              <a:spcPct val="90000"/>
            </a:lnSpc>
            <a:spcBef>
              <a:spcPct val="0"/>
            </a:spcBef>
            <a:spcAft>
              <a:spcPct val="35000"/>
            </a:spcAft>
            <a:buNone/>
          </a:pPr>
          <a:r>
            <a:rPr lang="en-US" sz="1700" b="1" kern="1200"/>
            <a:t>Code of Ethics</a:t>
          </a:r>
        </a:p>
      </dsp:txBody>
      <dsp:txXfrm>
        <a:off x="274474" y="459240"/>
        <a:ext cx="1312654" cy="1312654"/>
      </dsp:txXfrm>
    </dsp:sp>
    <dsp:sp modelId="{B1868301-F051-45CF-BC2C-1B371184875B}">
      <dsp:nvSpPr>
        <dsp:cNvPr id="0" name=""/>
        <dsp:cNvSpPr/>
      </dsp:nvSpPr>
      <dsp:spPr>
        <a:xfrm>
          <a:off x="1487714" y="187380"/>
          <a:ext cx="1856374" cy="1856374"/>
        </a:xfrm>
        <a:prstGeom prst="ellipse">
          <a:avLst/>
        </a:prstGeom>
        <a:solidFill>
          <a:srgbClr val="70AD47">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162" tIns="21590" rIns="102162" bIns="21590" numCol="1" spcCol="1270" anchor="ctr" anchorCtr="0">
          <a:noAutofit/>
        </a:bodyPr>
        <a:lstStyle/>
        <a:p>
          <a:pPr marL="0" lvl="0" indent="0" algn="ctr" defTabSz="755650">
            <a:lnSpc>
              <a:spcPct val="90000"/>
            </a:lnSpc>
            <a:spcBef>
              <a:spcPct val="0"/>
            </a:spcBef>
            <a:spcAft>
              <a:spcPct val="35000"/>
            </a:spcAft>
            <a:buNone/>
          </a:pPr>
          <a:r>
            <a:rPr lang="en-US" sz="1700" b="1" kern="1200"/>
            <a:t>Mandatory Training</a:t>
          </a:r>
        </a:p>
      </dsp:txBody>
      <dsp:txXfrm>
        <a:off x="1759574" y="459240"/>
        <a:ext cx="1312654" cy="1312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73799-B215-4B8A-AEE6-068976C8715B}">
      <dsp:nvSpPr>
        <dsp:cNvPr id="0" name=""/>
        <dsp:cNvSpPr/>
      </dsp:nvSpPr>
      <dsp:spPr>
        <a:xfrm>
          <a:off x="8" y="0"/>
          <a:ext cx="8227279" cy="171324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6">
                  <a:lumMod val="50000"/>
                </a:schemeClr>
              </a:solidFill>
            </a:rPr>
            <a:t>May not hire a relative of a board member </a:t>
          </a:r>
          <a:br>
            <a:rPr lang="en-US" sz="2800" b="1" kern="1200">
              <a:solidFill>
                <a:schemeClr val="accent6">
                  <a:lumMod val="50000"/>
                </a:schemeClr>
              </a:solidFill>
            </a:rPr>
          </a:br>
          <a:r>
            <a:rPr lang="en-US" sz="2800" b="1" kern="1200">
              <a:solidFill>
                <a:schemeClr val="accent6">
                  <a:lumMod val="50000"/>
                </a:schemeClr>
              </a:solidFill>
            </a:rPr>
            <a:t>or chief school administrator.</a:t>
          </a:r>
        </a:p>
        <a:p>
          <a:pPr marL="0" lvl="0" indent="0" algn="ctr" defTabSz="1244600">
            <a:lnSpc>
              <a:spcPct val="90000"/>
            </a:lnSpc>
            <a:spcBef>
              <a:spcPct val="0"/>
            </a:spcBef>
            <a:spcAft>
              <a:spcPct val="35000"/>
            </a:spcAft>
            <a:buNone/>
          </a:pPr>
          <a:r>
            <a:rPr lang="en-US" sz="3000" kern="1200">
              <a:solidFill>
                <a:schemeClr val="accent6">
                  <a:lumMod val="50000"/>
                </a:schemeClr>
              </a:solidFill>
            </a:rPr>
            <a:t> </a:t>
          </a:r>
          <a:r>
            <a:rPr lang="en-US" sz="1800" kern="1200">
              <a:solidFill>
                <a:schemeClr val="accent6">
                  <a:lumMod val="50000"/>
                </a:schemeClr>
              </a:solidFill>
            </a:rPr>
            <a:t>(May be exceptions)</a:t>
          </a:r>
        </a:p>
      </dsp:txBody>
      <dsp:txXfrm>
        <a:off x="50187" y="50179"/>
        <a:ext cx="8126921" cy="1612885"/>
      </dsp:txXfrm>
    </dsp:sp>
    <dsp:sp modelId="{31711DFD-820D-45DC-B5BD-A7DA85B102E1}">
      <dsp:nvSpPr>
        <dsp:cNvPr id="0" name=""/>
        <dsp:cNvSpPr/>
      </dsp:nvSpPr>
      <dsp:spPr>
        <a:xfrm>
          <a:off x="18" y="1919647"/>
          <a:ext cx="5364103" cy="1088286"/>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6">
                  <a:lumMod val="50000"/>
                </a:schemeClr>
              </a:solidFill>
            </a:rPr>
            <a:t>If the relative already </a:t>
          </a:r>
          <a:br>
            <a:rPr lang="en-US" sz="1800" b="1" kern="1200">
              <a:solidFill>
                <a:schemeClr val="accent6">
                  <a:lumMod val="50000"/>
                </a:schemeClr>
              </a:solidFill>
            </a:rPr>
          </a:br>
          <a:r>
            <a:rPr lang="en-US" sz="1800" b="1" kern="1200">
              <a:solidFill>
                <a:schemeClr val="accent6">
                  <a:lumMod val="50000"/>
                </a:schemeClr>
              </a:solidFill>
            </a:rPr>
            <a:t>works in the district:</a:t>
          </a:r>
        </a:p>
      </dsp:txBody>
      <dsp:txXfrm>
        <a:off x="31893" y="1951522"/>
        <a:ext cx="5300353" cy="1024536"/>
      </dsp:txXfrm>
    </dsp:sp>
    <dsp:sp modelId="{6E8D5533-D219-43DE-B586-84CA47638EBC}">
      <dsp:nvSpPr>
        <dsp:cNvPr id="0" name=""/>
        <dsp:cNvSpPr/>
      </dsp:nvSpPr>
      <dsp:spPr>
        <a:xfrm>
          <a:off x="30072" y="3107636"/>
          <a:ext cx="2606434" cy="2105918"/>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002060"/>
              </a:solidFill>
            </a:rPr>
            <a:t>An administrator may not exercise direct or indirect authority over a relative of the administrator.</a:t>
          </a:r>
        </a:p>
      </dsp:txBody>
      <dsp:txXfrm>
        <a:off x="91752" y="3169316"/>
        <a:ext cx="2483074" cy="1982558"/>
      </dsp:txXfrm>
    </dsp:sp>
    <dsp:sp modelId="{7F783AB4-9D97-4C7B-A12B-08FD7620441A}">
      <dsp:nvSpPr>
        <dsp:cNvPr id="0" name=""/>
        <dsp:cNvSpPr/>
      </dsp:nvSpPr>
      <dsp:spPr>
        <a:xfrm>
          <a:off x="2812858" y="3112364"/>
          <a:ext cx="2606434" cy="2101190"/>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002060"/>
              </a:solidFill>
            </a:rPr>
            <a:t>A board member may not take part in employment matters concerning the CSA or supervisors in the chain of command between the relative and the CSA.</a:t>
          </a:r>
        </a:p>
      </dsp:txBody>
      <dsp:txXfrm>
        <a:off x="2874400" y="3173906"/>
        <a:ext cx="2483350" cy="1978106"/>
      </dsp:txXfrm>
    </dsp:sp>
    <dsp:sp modelId="{3B9855AB-250E-4C0F-8648-9FF1BF9371F3}">
      <dsp:nvSpPr>
        <dsp:cNvPr id="0" name=""/>
        <dsp:cNvSpPr/>
      </dsp:nvSpPr>
      <dsp:spPr>
        <a:xfrm>
          <a:off x="5544556" y="3190239"/>
          <a:ext cx="2626887" cy="2016196"/>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2060"/>
              </a:solidFill>
            </a:rPr>
            <a:t>A board member may not take part in the search, selection, or vote to hire a new CSA, and post-hire evaluations and contract discussions.</a:t>
          </a:r>
        </a:p>
      </dsp:txBody>
      <dsp:txXfrm>
        <a:off x="5603608" y="3249291"/>
        <a:ext cx="2508783" cy="1898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62DB8-B15A-4BB0-8693-2590CF7BF626}">
      <dsp:nvSpPr>
        <dsp:cNvPr id="0" name=""/>
        <dsp:cNvSpPr/>
      </dsp:nvSpPr>
      <dsp:spPr>
        <a:xfrm>
          <a:off x="1577340" y="0"/>
          <a:ext cx="6309360" cy="1162236"/>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95892" rIns="122419" bIns="295892" numCol="1" spcCol="1270" anchor="t" anchorCtr="0">
          <a:noAutofit/>
        </a:bodyPr>
        <a:lstStyle/>
        <a:p>
          <a:pPr marL="0" lvl="0" indent="0" algn="l" defTabSz="1066800">
            <a:lnSpc>
              <a:spcPct val="100000"/>
            </a:lnSpc>
            <a:spcBef>
              <a:spcPct val="0"/>
            </a:spcBef>
            <a:spcAft>
              <a:spcPts val="0"/>
            </a:spcAft>
            <a:buNone/>
          </a:pPr>
          <a:endParaRPr lang="en-US" sz="2400" kern="1200">
            <a:solidFill>
              <a:sysClr val="windowText" lastClr="000000">
                <a:hueOff val="0"/>
                <a:satOff val="0"/>
                <a:lumOff val="0"/>
                <a:alphaOff val="0"/>
              </a:sysClr>
            </a:solidFill>
            <a:latin typeface="Calibri" panose="020F0502020204030204"/>
            <a:ea typeface="+mn-ea"/>
            <a:cs typeface="+mn-cs"/>
          </a:endParaRPr>
        </a:p>
        <a:p>
          <a:pPr marL="171450" lvl="1" indent="-171450" algn="l" defTabSz="755650">
            <a:lnSpc>
              <a:spcPct val="100000"/>
            </a:lnSpc>
            <a:spcBef>
              <a:spcPct val="0"/>
            </a:spcBef>
            <a:spcAft>
              <a:spcPts val="0"/>
            </a:spcAft>
            <a:buNone/>
          </a:pPr>
          <a:endParaRPr lang="en-US" sz="1700" kern="1200">
            <a:solidFill>
              <a:sysClr val="windowText" lastClr="000000">
                <a:hueOff val="0"/>
                <a:satOff val="0"/>
                <a:lumOff val="0"/>
                <a:alphaOff val="0"/>
              </a:sysClr>
            </a:solidFill>
            <a:latin typeface="Calibri" panose="020F0502020204030204"/>
            <a:ea typeface="+mn-ea"/>
            <a:cs typeface="+mn-cs"/>
          </a:endParaRPr>
        </a:p>
        <a:p>
          <a:pPr marL="171450" lvl="1" indent="-171450" algn="l" defTabSz="755650">
            <a:lnSpc>
              <a:spcPct val="100000"/>
            </a:lnSpc>
            <a:spcBef>
              <a:spcPct val="0"/>
            </a:spcBef>
            <a:spcAft>
              <a:spcPts val="0"/>
            </a:spcAft>
            <a:buNone/>
          </a:pPr>
          <a:endParaRPr lang="en-US" sz="1700" kern="1200">
            <a:solidFill>
              <a:sysClr val="windowText" lastClr="000000">
                <a:hueOff val="0"/>
                <a:satOff val="0"/>
                <a:lumOff val="0"/>
                <a:alphaOff val="0"/>
              </a:sysClr>
            </a:solidFill>
            <a:latin typeface="Calibri" panose="020F0502020204030204"/>
            <a:ea typeface="+mn-ea"/>
            <a:cs typeface="+mn-cs"/>
          </a:endParaRPr>
        </a:p>
        <a:p>
          <a:pPr marL="171450" lvl="1" indent="-171450" algn="l" defTabSz="755650">
            <a:lnSpc>
              <a:spcPct val="100000"/>
            </a:lnSpc>
            <a:spcBef>
              <a:spcPct val="0"/>
            </a:spcBef>
            <a:spcAft>
              <a:spcPts val="0"/>
            </a:spcAft>
            <a:buChar char="•"/>
          </a:pPr>
          <a:endParaRPr lang="en-US" sz="2000" kern="1200">
            <a:solidFill>
              <a:sysClr val="windowText" lastClr="000000">
                <a:hueOff val="0"/>
                <a:satOff val="0"/>
                <a:lumOff val="0"/>
                <a:alphaOff val="0"/>
              </a:sysClr>
            </a:solidFill>
            <a:latin typeface="Calibri" panose="020F0502020204030204"/>
            <a:ea typeface="+mn-ea"/>
            <a:cs typeface="+mn-cs"/>
          </a:endParaRPr>
        </a:p>
      </dsp:txBody>
      <dsp:txXfrm>
        <a:off x="1577340" y="0"/>
        <a:ext cx="6309360" cy="1162236"/>
      </dsp:txXfrm>
    </dsp:sp>
    <dsp:sp modelId="{8F8C1F6B-FCD9-42DD-8255-DE183954F1B8}">
      <dsp:nvSpPr>
        <dsp:cNvPr id="0" name=""/>
        <dsp:cNvSpPr/>
      </dsp:nvSpPr>
      <dsp:spPr>
        <a:xfrm>
          <a:off x="0" y="362"/>
          <a:ext cx="1577340" cy="1164927"/>
        </a:xfrm>
        <a:prstGeom prst="rect">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15069" rIns="83468" bIns="115069" numCol="1" spcCol="1270" anchor="ctr" anchorCtr="0">
          <a:noAutofit/>
        </a:bodyPr>
        <a:lstStyle/>
        <a:p>
          <a:pPr marL="0" lvl="0" indent="0" algn="ctr" defTabSz="1200150">
            <a:lnSpc>
              <a:spcPct val="90000"/>
            </a:lnSpc>
            <a:spcBef>
              <a:spcPct val="0"/>
            </a:spcBef>
            <a:spcAft>
              <a:spcPct val="35000"/>
            </a:spcAft>
            <a:buNone/>
          </a:pPr>
          <a:r>
            <a:rPr lang="en-US" sz="2700" kern="1200">
              <a:solidFill>
                <a:sysClr val="window" lastClr="FFFFFF"/>
              </a:solidFill>
              <a:latin typeface="Calibri" panose="020F0502020204030204"/>
              <a:ea typeface="+mn-ea"/>
              <a:cs typeface="+mn-cs"/>
            </a:rPr>
            <a:t>By end of:</a:t>
          </a:r>
          <a:r>
            <a:rPr lang="en-US" sz="2800" kern="1200">
              <a:solidFill>
                <a:sysClr val="window" lastClr="FFFFFF"/>
              </a:solidFill>
              <a:latin typeface="Calibri" panose="020F0502020204030204"/>
              <a:ea typeface="+mn-ea"/>
              <a:cs typeface="+mn-cs"/>
            </a:rPr>
            <a:t> Year 1</a:t>
          </a:r>
        </a:p>
      </dsp:txBody>
      <dsp:txXfrm>
        <a:off x="0" y="362"/>
        <a:ext cx="1577340" cy="1164927"/>
      </dsp:txXfrm>
    </dsp:sp>
    <dsp:sp modelId="{B965B02D-5F22-43FF-91E1-A182E5179FB1}">
      <dsp:nvSpPr>
        <dsp:cNvPr id="0" name=""/>
        <dsp:cNvSpPr/>
      </dsp:nvSpPr>
      <dsp:spPr>
        <a:xfrm>
          <a:off x="1139186" y="4776810"/>
          <a:ext cx="6309360" cy="132184"/>
        </a:xfrm>
        <a:prstGeom prst="rect">
          <a:avLst/>
        </a:prstGeom>
        <a:solidFill>
          <a:schemeClr val="accent5">
            <a:tint val="40000"/>
            <a:alpha val="90000"/>
            <a:hueOff val="1081694"/>
            <a:satOff val="-7672"/>
            <a:lumOff val="-4365"/>
            <a:alphaOff val="0"/>
          </a:schemeClr>
        </a:solidFill>
        <a:ln w="25400" cap="flat" cmpd="sng" algn="ctr">
          <a:solidFill>
            <a:schemeClr val="accent5">
              <a:tint val="40000"/>
              <a:alpha val="90000"/>
              <a:hueOff val="1081694"/>
              <a:satOff val="-7672"/>
              <a:lumOff val="-4365"/>
              <a:alphaOff val="0"/>
            </a:schemeClr>
          </a:solidFill>
          <a:prstDash val="solid"/>
        </a:ln>
        <a:effectLst/>
      </dsp:spPr>
      <dsp:style>
        <a:lnRef idx="2">
          <a:scrgbClr r="0" g="0" b="0"/>
        </a:lnRef>
        <a:fillRef idx="1">
          <a:scrgbClr r="0" g="0" b="0"/>
        </a:fillRef>
        <a:effectRef idx="0">
          <a:scrgbClr r="0" g="0" b="0"/>
        </a:effectRef>
        <a:fontRef idx="minor"/>
      </dsp:style>
    </dsp:sp>
    <dsp:sp modelId="{B9F0E193-2AB5-4E6A-BE3D-F2EBECE47E59}">
      <dsp:nvSpPr>
        <dsp:cNvPr id="0" name=""/>
        <dsp:cNvSpPr/>
      </dsp:nvSpPr>
      <dsp:spPr>
        <a:xfrm>
          <a:off x="0" y="1235185"/>
          <a:ext cx="1577340" cy="1164927"/>
        </a:xfrm>
        <a:prstGeom prst="rect">
          <a:avLst/>
        </a:prstGeom>
        <a:solidFill>
          <a:srgbClr val="5B9BD5">
            <a:hueOff val="-2252848"/>
            <a:satOff val="-5806"/>
            <a:lumOff val="-3922"/>
            <a:alphaOff val="0"/>
          </a:srgbClr>
        </a:solidFill>
        <a:ln w="12700" cap="flat" cmpd="sng" algn="ctr">
          <a:solidFill>
            <a:srgbClr val="5B9BD5">
              <a:hueOff val="-2252848"/>
              <a:satOff val="-5806"/>
              <a:lumOff val="-3922"/>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15069" rIns="83468" bIns="115069"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 lastClr="FFFFFF"/>
              </a:solidFill>
              <a:latin typeface="Calibri" panose="020F0502020204030204"/>
              <a:ea typeface="+mn-ea"/>
              <a:cs typeface="+mn-cs"/>
            </a:rPr>
            <a:t>Year 2</a:t>
          </a:r>
        </a:p>
      </dsp:txBody>
      <dsp:txXfrm>
        <a:off x="0" y="1235185"/>
        <a:ext cx="1577340" cy="1164927"/>
      </dsp:txXfrm>
    </dsp:sp>
    <dsp:sp modelId="{665A6852-E5EA-4AB6-A1A5-A36E6D1517AA}">
      <dsp:nvSpPr>
        <dsp:cNvPr id="0" name=""/>
        <dsp:cNvSpPr/>
      </dsp:nvSpPr>
      <dsp:spPr>
        <a:xfrm>
          <a:off x="1577340" y="2472268"/>
          <a:ext cx="6309360" cy="1162061"/>
        </a:xfrm>
        <a:prstGeom prst="rect">
          <a:avLst/>
        </a:prstGeom>
        <a:solidFill>
          <a:srgbClr val="D0E7D8">
            <a:alpha val="89804"/>
          </a:srgbClr>
        </a:solidFill>
        <a:ln w="28575" cap="flat" cmpd="sng" algn="ctr">
          <a:noFill/>
          <a:prstDash val="solid"/>
        </a:ln>
        <a:effectLst/>
      </dsp:spPr>
      <dsp:style>
        <a:lnRef idx="2">
          <a:scrgbClr r="0" g="0" b="0"/>
        </a:lnRef>
        <a:fillRef idx="1">
          <a:scrgbClr r="0" g="0" b="0"/>
        </a:fillRef>
        <a:effectRef idx="0">
          <a:scrgbClr r="0" g="0" b="0"/>
        </a:effectRef>
        <a:fontRef idx="minor"/>
      </dsp:style>
    </dsp:sp>
    <dsp:sp modelId="{93662B29-0B15-4D94-AA0C-F023876833F6}">
      <dsp:nvSpPr>
        <dsp:cNvPr id="0" name=""/>
        <dsp:cNvSpPr/>
      </dsp:nvSpPr>
      <dsp:spPr>
        <a:xfrm>
          <a:off x="0" y="2470008"/>
          <a:ext cx="1577340" cy="1164927"/>
        </a:xfrm>
        <a:prstGeom prst="rect">
          <a:avLst/>
        </a:prstGeom>
        <a:solidFill>
          <a:srgbClr val="5B9BD5">
            <a:hueOff val="-4505695"/>
            <a:satOff val="-11613"/>
            <a:lumOff val="-7843"/>
            <a:alphaOff val="0"/>
          </a:srgb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15069" rIns="83468" bIns="115069"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 lastClr="FFFFFF"/>
              </a:solidFill>
              <a:latin typeface="Calibri" panose="020F0502020204030204"/>
              <a:ea typeface="+mn-ea"/>
              <a:cs typeface="+mn-cs"/>
            </a:rPr>
            <a:t>Year 3</a:t>
          </a:r>
        </a:p>
      </dsp:txBody>
      <dsp:txXfrm>
        <a:off x="0" y="2470008"/>
        <a:ext cx="1577340" cy="1164927"/>
      </dsp:txXfrm>
    </dsp:sp>
    <dsp:sp modelId="{E80FBFEE-9B79-41C8-A9A0-B0EB0937894B}">
      <dsp:nvSpPr>
        <dsp:cNvPr id="0" name=""/>
        <dsp:cNvSpPr/>
      </dsp:nvSpPr>
      <dsp:spPr>
        <a:xfrm>
          <a:off x="2308878" y="3705193"/>
          <a:ext cx="5577821" cy="1203801"/>
        </a:xfrm>
        <a:prstGeom prst="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055" tIns="295892" rIns="81055" bIns="295892" numCol="1" spcCol="1270" anchor="ctr" anchorCtr="0">
          <a:noAutofit/>
        </a:bodyPr>
        <a:lstStyle/>
        <a:p>
          <a:pPr marL="0" lvl="0" indent="0" algn="l" defTabSz="1066800">
            <a:lnSpc>
              <a:spcPct val="90000"/>
            </a:lnSpc>
            <a:spcBef>
              <a:spcPct val="0"/>
            </a:spcBef>
            <a:spcAft>
              <a:spcPct val="35000"/>
            </a:spcAft>
            <a:buNone/>
          </a:pPr>
          <a:endParaRPr lang="en-US" sz="2400" kern="1200">
            <a:solidFill>
              <a:sysClr val="windowText" lastClr="000000">
                <a:hueOff val="0"/>
                <a:satOff val="0"/>
                <a:lumOff val="0"/>
                <a:alphaOff val="0"/>
              </a:sysClr>
            </a:solidFill>
            <a:latin typeface="Calibri" panose="020F0502020204030204"/>
            <a:ea typeface="+mn-ea"/>
            <a:cs typeface="+mn-cs"/>
          </a:endParaRPr>
        </a:p>
      </dsp:txBody>
      <dsp:txXfrm>
        <a:off x="2308878" y="3705193"/>
        <a:ext cx="5577821" cy="1203801"/>
      </dsp:txXfrm>
    </dsp:sp>
    <dsp:sp modelId="{0CA19542-15E6-435B-8855-990A2F433352}">
      <dsp:nvSpPr>
        <dsp:cNvPr id="0" name=""/>
        <dsp:cNvSpPr/>
      </dsp:nvSpPr>
      <dsp:spPr>
        <a:xfrm>
          <a:off x="0" y="3724268"/>
          <a:ext cx="2307309" cy="1164927"/>
        </a:xfrm>
        <a:prstGeom prst="rect">
          <a:avLst/>
        </a:prstGeom>
        <a:solidFill>
          <a:schemeClr val="bg2"/>
        </a:solidFill>
        <a:ln w="12700" cap="flat" cmpd="sng" algn="ctr">
          <a:solidFill>
            <a:srgbClr val="5B9BD5">
              <a:hueOff val="-6758543"/>
              <a:satOff val="-17419"/>
              <a:lumOff val="-1176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65" tIns="115069" rIns="55265" bIns="115069" numCol="1" spcCol="1270" anchor="ctr" anchorCtr="0">
          <a:noAutofit/>
        </a:bodyPr>
        <a:lstStyle/>
        <a:p>
          <a:pPr marL="0" lvl="0" indent="0" algn="l" defTabSz="1244600">
            <a:lnSpc>
              <a:spcPct val="90000"/>
            </a:lnSpc>
            <a:spcBef>
              <a:spcPct val="0"/>
            </a:spcBef>
            <a:spcAft>
              <a:spcPct val="35000"/>
            </a:spcAft>
            <a:buNone/>
          </a:pPr>
          <a:r>
            <a:rPr lang="en-US" sz="2800" b="0" kern="1200">
              <a:solidFill>
                <a:sysClr val="window" lastClr="FFFFFF"/>
              </a:solidFill>
              <a:latin typeface="Calibri" panose="020F0502020204030204"/>
              <a:ea typeface="+mn-ea"/>
              <a:cs typeface="+mn-cs"/>
            </a:rPr>
            <a:t>Year following reelection or reappointment</a:t>
          </a:r>
        </a:p>
      </dsp:txBody>
      <dsp:txXfrm>
        <a:off x="0" y="3724268"/>
        <a:ext cx="2307309" cy="1164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FB7FE-1B38-47BB-BD39-92FAF26BC611}">
      <dsp:nvSpPr>
        <dsp:cNvPr id="0" name=""/>
        <dsp:cNvSpPr/>
      </dsp:nvSpPr>
      <dsp:spPr>
        <a:xfrm>
          <a:off x="3093140" y="1763194"/>
          <a:ext cx="2348119" cy="2840785"/>
        </a:xfrm>
        <a:prstGeom prst="roundRect">
          <a:avLst/>
        </a:prstGeom>
        <a:solidFill>
          <a:srgbClr val="00B0F0"/>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a:solidFill>
                <a:schemeClr val="bg1"/>
              </a:solidFill>
              <a:effectLst>
                <a:outerShdw blurRad="38100" dist="38100" dir="2700000" algn="tl">
                  <a:srgbClr val="000000">
                    <a:alpha val="43137"/>
                  </a:srgbClr>
                </a:outerShdw>
              </a:effectLst>
            </a:rPr>
            <a:t>9</a:t>
          </a:r>
          <a:r>
            <a:rPr lang="en-US" sz="5400" b="1" kern="1200">
              <a:solidFill>
                <a:schemeClr val="accent2">
                  <a:lumMod val="75000"/>
                </a:schemeClr>
              </a:solidFill>
            </a:rPr>
            <a:t> </a:t>
          </a:r>
          <a:br>
            <a:rPr lang="en-US" sz="1600" b="1" kern="1200">
              <a:solidFill>
                <a:schemeClr val="accent2">
                  <a:lumMod val="75000"/>
                </a:schemeClr>
              </a:solidFill>
            </a:rPr>
          </a:br>
          <a:r>
            <a:rPr lang="en-US" sz="1800" b="1" kern="1200">
              <a:solidFill>
                <a:schemeClr val="bg1"/>
              </a:solidFill>
            </a:rPr>
            <a:t>members appointed by the governor for a </a:t>
          </a:r>
          <a:br>
            <a:rPr lang="en-US" sz="1800" b="1" kern="1200">
              <a:solidFill>
                <a:schemeClr val="bg1"/>
              </a:solidFill>
            </a:rPr>
          </a:br>
          <a:r>
            <a:rPr lang="en-US" sz="1800" b="1" kern="1200">
              <a:solidFill>
                <a:schemeClr val="bg1"/>
              </a:solidFill>
            </a:rPr>
            <a:t>3-year term </a:t>
          </a:r>
        </a:p>
        <a:p>
          <a:pPr marL="0" lvl="0" indent="0" algn="ctr" defTabSz="2400300">
            <a:lnSpc>
              <a:spcPct val="90000"/>
            </a:lnSpc>
            <a:spcBef>
              <a:spcPct val="0"/>
            </a:spcBef>
            <a:spcAft>
              <a:spcPct val="35000"/>
            </a:spcAft>
            <a:buNone/>
          </a:pPr>
          <a:r>
            <a:rPr lang="en-US" sz="1800" b="1" kern="1200">
              <a:solidFill>
                <a:schemeClr val="bg1"/>
              </a:solidFill>
            </a:rPr>
            <a:t>(maximum 5 from any one political party)</a:t>
          </a:r>
        </a:p>
      </dsp:txBody>
      <dsp:txXfrm>
        <a:off x="3207766" y="1877820"/>
        <a:ext cx="2118867" cy="2611533"/>
      </dsp:txXfrm>
    </dsp:sp>
    <dsp:sp modelId="{F23B5EC3-7501-44A9-A39D-434D25AB68E5}">
      <dsp:nvSpPr>
        <dsp:cNvPr id="0" name=""/>
        <dsp:cNvSpPr/>
      </dsp:nvSpPr>
      <dsp:spPr>
        <a:xfrm rot="79275">
          <a:off x="5441221" y="3213993"/>
          <a:ext cx="288570" cy="0"/>
        </a:xfrm>
        <a:custGeom>
          <a:avLst/>
          <a:gdLst/>
          <a:ahLst/>
          <a:cxnLst/>
          <a:rect l="0" t="0" r="0" b="0"/>
          <a:pathLst>
            <a:path>
              <a:moveTo>
                <a:pt x="0" y="0"/>
              </a:moveTo>
              <a:lnTo>
                <a:pt x="288570" y="0"/>
              </a:lnTo>
            </a:path>
          </a:pathLst>
        </a:custGeom>
        <a:noFill/>
        <a:ln w="952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C041889-75D6-44F1-8BC3-8696ED69FE5F}">
      <dsp:nvSpPr>
        <dsp:cNvPr id="0" name=""/>
        <dsp:cNvSpPr/>
      </dsp:nvSpPr>
      <dsp:spPr>
        <a:xfrm>
          <a:off x="5729753" y="2521343"/>
          <a:ext cx="2641597" cy="1452881"/>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a:solidFill>
                <a:srgbClr val="993333"/>
              </a:solidFill>
              <a:effectLst>
                <a:outerShdw blurRad="38100" dist="38100" dir="2700000" algn="tl">
                  <a:srgbClr val="000000">
                    <a:alpha val="43137"/>
                  </a:srgbClr>
                </a:outerShdw>
              </a:effectLst>
            </a:rPr>
            <a:t>2</a:t>
          </a:r>
          <a:br>
            <a:rPr lang="en-US" sz="2400" b="1" kern="1200">
              <a:solidFill>
                <a:schemeClr val="accent2">
                  <a:lumMod val="75000"/>
                </a:schemeClr>
              </a:solidFill>
            </a:rPr>
          </a:br>
          <a:r>
            <a:rPr lang="en-US" sz="2400" b="1" kern="1200">
              <a:solidFill>
                <a:schemeClr val="accent2">
                  <a:lumMod val="75000"/>
                </a:schemeClr>
              </a:solidFill>
            </a:rPr>
            <a:t>School Administrators</a:t>
          </a:r>
          <a:endParaRPr lang="en-US" sz="2400" kern="1200">
            <a:solidFill>
              <a:schemeClr val="accent2">
                <a:lumMod val="75000"/>
              </a:schemeClr>
            </a:solidFill>
          </a:endParaRPr>
        </a:p>
      </dsp:txBody>
      <dsp:txXfrm>
        <a:off x="5800677" y="2592267"/>
        <a:ext cx="2499749" cy="1311033"/>
      </dsp:txXfrm>
    </dsp:sp>
    <dsp:sp modelId="{0606DE70-35A4-4E78-9C42-87937E7BD8FB}">
      <dsp:nvSpPr>
        <dsp:cNvPr id="0" name=""/>
        <dsp:cNvSpPr/>
      </dsp:nvSpPr>
      <dsp:spPr>
        <a:xfrm rot="16317064">
          <a:off x="4207271" y="1651127"/>
          <a:ext cx="224265" cy="0"/>
        </a:xfrm>
        <a:custGeom>
          <a:avLst/>
          <a:gdLst/>
          <a:ahLst/>
          <a:cxnLst/>
          <a:rect l="0" t="0" r="0" b="0"/>
          <a:pathLst>
            <a:path>
              <a:moveTo>
                <a:pt x="0" y="0"/>
              </a:moveTo>
              <a:lnTo>
                <a:pt x="224265" y="0"/>
              </a:lnTo>
            </a:path>
          </a:pathLst>
        </a:custGeom>
        <a:noFill/>
        <a:ln w="952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3BADF32-AA2F-4315-89A2-5CBCB8B4F458}">
      <dsp:nvSpPr>
        <dsp:cNvPr id="0" name=""/>
        <dsp:cNvSpPr/>
      </dsp:nvSpPr>
      <dsp:spPr>
        <a:xfrm>
          <a:off x="3027170" y="86178"/>
          <a:ext cx="2641597" cy="1452881"/>
        </a:xfrm>
        <a:prstGeom prst="roundRect">
          <a:avLst/>
        </a:prstGeom>
        <a:solidFill>
          <a:schemeClr val="bg1">
            <a:lumMod val="75000"/>
          </a:schemeClr>
        </a:solidFill>
        <a:ln w="25400" cap="flat" cmpd="sng" algn="ctr">
          <a:solidFill>
            <a:schemeClr val="bg1">
              <a:lumMod val="8500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a:solidFill>
                <a:srgbClr val="993333"/>
              </a:solidFill>
              <a:effectLst>
                <a:outerShdw blurRad="38100" dist="38100" dir="2700000" algn="tl">
                  <a:srgbClr val="000000">
                    <a:alpha val="43137"/>
                  </a:srgbClr>
                </a:outerShdw>
              </a:effectLst>
            </a:rPr>
            <a:t>5</a:t>
          </a:r>
          <a:r>
            <a:rPr lang="en-US" sz="5400" b="1" kern="1200">
              <a:solidFill>
                <a:schemeClr val="accent2">
                  <a:lumMod val="75000"/>
                </a:schemeClr>
              </a:solidFill>
            </a:rPr>
            <a:t> </a:t>
          </a:r>
          <a:br>
            <a:rPr lang="en-US" sz="2400" b="1" kern="1200">
              <a:solidFill>
                <a:schemeClr val="accent2">
                  <a:lumMod val="75000"/>
                </a:schemeClr>
              </a:solidFill>
            </a:rPr>
          </a:br>
          <a:r>
            <a:rPr lang="en-US" sz="2400" b="1" kern="1200">
              <a:solidFill>
                <a:schemeClr val="accent2">
                  <a:lumMod val="75000"/>
                </a:schemeClr>
              </a:solidFill>
            </a:rPr>
            <a:t>Non-school Officials</a:t>
          </a:r>
          <a:endParaRPr lang="en-US" sz="2400" kern="1200">
            <a:solidFill>
              <a:schemeClr val="accent2">
                <a:lumMod val="75000"/>
              </a:schemeClr>
            </a:solidFill>
          </a:endParaRPr>
        </a:p>
      </dsp:txBody>
      <dsp:txXfrm>
        <a:off x="3098094" y="157102"/>
        <a:ext cx="2499749" cy="1311033"/>
      </dsp:txXfrm>
    </dsp:sp>
    <dsp:sp modelId="{7B63BD0C-CFE9-4B96-B365-665F05EF6AD5}">
      <dsp:nvSpPr>
        <dsp:cNvPr id="0" name=""/>
        <dsp:cNvSpPr/>
      </dsp:nvSpPr>
      <dsp:spPr>
        <a:xfrm rot="10642566">
          <a:off x="2951140" y="3240644"/>
          <a:ext cx="142074" cy="0"/>
        </a:xfrm>
        <a:custGeom>
          <a:avLst/>
          <a:gdLst/>
          <a:ahLst/>
          <a:cxnLst/>
          <a:rect l="0" t="0" r="0" b="0"/>
          <a:pathLst>
            <a:path>
              <a:moveTo>
                <a:pt x="0" y="0"/>
              </a:moveTo>
              <a:lnTo>
                <a:pt x="142074" y="0"/>
              </a:lnTo>
            </a:path>
          </a:pathLst>
        </a:custGeom>
        <a:noFill/>
        <a:ln w="952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CC826FA-E5A2-4186-AE68-F02FDDA4CB96}">
      <dsp:nvSpPr>
        <dsp:cNvPr id="0" name=""/>
        <dsp:cNvSpPr/>
      </dsp:nvSpPr>
      <dsp:spPr>
        <a:xfrm>
          <a:off x="309617" y="2577984"/>
          <a:ext cx="2641597" cy="1452881"/>
        </a:xfrm>
        <a:prstGeom prst="roundRect">
          <a:avLst/>
        </a:prstGeom>
        <a:solidFill>
          <a:schemeClr val="bg1">
            <a:lumMod val="75000"/>
          </a:schemeClr>
        </a:solidFill>
        <a:ln w="25400" cap="flat" cmpd="sng" algn="ctr">
          <a:solidFill>
            <a:schemeClr val="bg1">
              <a:lumMod val="8500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a:solidFill>
                <a:srgbClr val="993333"/>
              </a:solidFill>
              <a:effectLst>
                <a:outerShdw blurRad="38100" dist="38100" dir="2700000" algn="tl">
                  <a:srgbClr val="000000">
                    <a:alpha val="43137"/>
                  </a:srgbClr>
                </a:outerShdw>
              </a:effectLst>
            </a:rPr>
            <a:t>2</a:t>
          </a:r>
          <a:br>
            <a:rPr lang="en-US" sz="2400" b="1" kern="1200">
              <a:solidFill>
                <a:schemeClr val="accent2">
                  <a:lumMod val="75000"/>
                </a:schemeClr>
              </a:solidFill>
            </a:rPr>
          </a:br>
          <a:r>
            <a:rPr lang="en-US" sz="2400" b="1" kern="1200">
              <a:solidFill>
                <a:schemeClr val="accent2">
                  <a:lumMod val="75000"/>
                </a:schemeClr>
              </a:solidFill>
            </a:rPr>
            <a:t>School Board Members</a:t>
          </a:r>
          <a:endParaRPr lang="en-US" sz="2400" kern="1200">
            <a:solidFill>
              <a:schemeClr val="accent2">
                <a:lumMod val="75000"/>
              </a:schemeClr>
            </a:solidFill>
          </a:endParaRPr>
        </a:p>
      </dsp:txBody>
      <dsp:txXfrm>
        <a:off x="380541" y="2648908"/>
        <a:ext cx="2499749" cy="13110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EF088-F71C-48A1-91E3-953D2566EDA5}">
      <dsp:nvSpPr>
        <dsp:cNvPr id="0" name=""/>
        <dsp:cNvSpPr/>
      </dsp:nvSpPr>
      <dsp:spPr>
        <a:xfrm>
          <a:off x="4421896" y="1510812"/>
          <a:ext cx="91440" cy="691642"/>
        </a:xfrm>
        <a:custGeom>
          <a:avLst/>
          <a:gdLst/>
          <a:ahLst/>
          <a:cxnLst/>
          <a:rect l="0" t="0" r="0" b="0"/>
          <a:pathLst>
            <a:path>
              <a:moveTo>
                <a:pt x="45720" y="0"/>
              </a:moveTo>
              <a:lnTo>
                <a:pt x="45720" y="746789"/>
              </a:lnTo>
            </a:path>
          </a:pathLst>
        </a:custGeom>
        <a:noFill/>
        <a:ln w="6350" cap="flat" cmpd="sng" algn="ctr">
          <a:solidFill>
            <a:srgbClr val="A5A5A5">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5301DC06-BDF8-42BD-ACD7-6797369D5158}">
      <dsp:nvSpPr>
        <dsp:cNvPr id="0" name=""/>
        <dsp:cNvSpPr/>
      </dsp:nvSpPr>
      <dsp:spPr>
        <a:xfrm>
          <a:off x="1365303" y="1510812"/>
          <a:ext cx="91440" cy="691642"/>
        </a:xfrm>
        <a:custGeom>
          <a:avLst/>
          <a:gdLst/>
          <a:ahLst/>
          <a:cxnLst/>
          <a:rect l="0" t="0" r="0" b="0"/>
          <a:pathLst>
            <a:path>
              <a:moveTo>
                <a:pt x="45720" y="0"/>
              </a:moveTo>
              <a:lnTo>
                <a:pt x="45720" y="746789"/>
              </a:lnTo>
            </a:path>
          </a:pathLst>
        </a:custGeom>
        <a:noFill/>
        <a:ln w="6350" cap="flat" cmpd="sng" algn="ctr">
          <a:solidFill>
            <a:srgbClr val="A5A5A5">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AA42F44-4C4D-4752-AC40-744255E19341}">
      <dsp:nvSpPr>
        <dsp:cNvPr id="0" name=""/>
        <dsp:cNvSpPr/>
      </dsp:nvSpPr>
      <dsp:spPr>
        <a:xfrm>
          <a:off x="142345" y="693"/>
          <a:ext cx="2537356" cy="1510118"/>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B05F7D-0CE4-4CDD-95ED-520F75015263}">
      <dsp:nvSpPr>
        <dsp:cNvPr id="0" name=""/>
        <dsp:cNvSpPr/>
      </dsp:nvSpPr>
      <dsp:spPr>
        <a:xfrm>
          <a:off x="406583" y="251719"/>
          <a:ext cx="2537356" cy="1510118"/>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a:solidFill>
                <a:sysClr val="windowText" lastClr="000000">
                  <a:hueOff val="0"/>
                  <a:satOff val="0"/>
                  <a:lumOff val="0"/>
                  <a:alphaOff val="0"/>
                </a:sysClr>
              </a:solidFill>
              <a:latin typeface="+mj-lt"/>
              <a:ea typeface="+mn-ea"/>
              <a:cs typeface="+mn-cs"/>
            </a:rPr>
            <a:t>Advisory Opinions</a:t>
          </a:r>
        </a:p>
        <a:p>
          <a:pPr marL="0" lvl="0" indent="0" algn="ctr" defTabSz="889000">
            <a:lnSpc>
              <a:spcPct val="90000"/>
            </a:lnSpc>
            <a:spcBef>
              <a:spcPct val="0"/>
            </a:spcBef>
            <a:spcAft>
              <a:spcPct val="35000"/>
            </a:spcAft>
            <a:buNone/>
          </a:pPr>
          <a:r>
            <a:rPr lang="en-US" sz="2000" b="1" kern="1200">
              <a:solidFill>
                <a:sysClr val="windowText" lastClr="000000">
                  <a:hueOff val="0"/>
                  <a:satOff val="0"/>
                  <a:lumOff val="0"/>
                  <a:alphaOff val="0"/>
                </a:sysClr>
              </a:solidFill>
              <a:latin typeface="+mj-lt"/>
              <a:ea typeface="+mn-ea"/>
              <a:cs typeface="+mn-cs"/>
            </a:rPr>
            <a:t>N.J.S.A. 18A:12-31</a:t>
          </a:r>
        </a:p>
      </dsp:txBody>
      <dsp:txXfrm>
        <a:off x="450813" y="295949"/>
        <a:ext cx="2448896" cy="1421658"/>
      </dsp:txXfrm>
    </dsp:sp>
    <dsp:sp modelId="{FD75AE55-3BDF-482A-AC39-FBA4A9FAC33A}">
      <dsp:nvSpPr>
        <dsp:cNvPr id="0" name=""/>
        <dsp:cNvSpPr/>
      </dsp:nvSpPr>
      <dsp:spPr>
        <a:xfrm>
          <a:off x="71976" y="2202454"/>
          <a:ext cx="2678094" cy="1939808"/>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B8E3E9D-8BF5-4629-8374-D9A5CA3751B5}">
      <dsp:nvSpPr>
        <dsp:cNvPr id="0" name=""/>
        <dsp:cNvSpPr/>
      </dsp:nvSpPr>
      <dsp:spPr>
        <a:xfrm>
          <a:off x="336214" y="2453480"/>
          <a:ext cx="2678094" cy="1939808"/>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a:solidFill>
                <a:sysClr val="windowText" lastClr="000000">
                  <a:hueOff val="0"/>
                  <a:satOff val="0"/>
                  <a:lumOff val="0"/>
                  <a:alphaOff val="0"/>
                </a:sysClr>
              </a:solidFill>
              <a:latin typeface="+mj-lt"/>
              <a:ea typeface="+mn-ea"/>
              <a:cs typeface="+mn-cs"/>
            </a:rPr>
            <a:t>Only a </a:t>
          </a:r>
          <a:r>
            <a:rPr lang="en-US" altLang="en-US" sz="1600" b="1" u="sng" kern="1200">
              <a:solidFill>
                <a:sysClr val="windowText" lastClr="000000">
                  <a:hueOff val="0"/>
                  <a:satOff val="0"/>
                  <a:lumOff val="0"/>
                  <a:alphaOff val="0"/>
                </a:sysClr>
              </a:solidFill>
              <a:latin typeface="+mj-lt"/>
              <a:ea typeface="+mn-ea"/>
              <a:cs typeface="+mn-cs"/>
            </a:rPr>
            <a:t>school official</a:t>
          </a:r>
          <a:r>
            <a:rPr lang="en-US" altLang="en-US" sz="1600" u="none" kern="1200">
              <a:solidFill>
                <a:sysClr val="windowText" lastClr="000000">
                  <a:hueOff val="0"/>
                  <a:satOff val="0"/>
                  <a:lumOff val="0"/>
                  <a:alphaOff val="0"/>
                </a:sysClr>
              </a:solidFill>
              <a:latin typeface="+mj-lt"/>
              <a:ea typeface="+mn-ea"/>
              <a:cs typeface="+mn-cs"/>
            </a:rPr>
            <a:t> </a:t>
          </a:r>
          <a:r>
            <a:rPr lang="en-US" altLang="en-US" sz="1600" kern="1200">
              <a:solidFill>
                <a:sysClr val="windowText" lastClr="000000">
                  <a:hueOff val="0"/>
                  <a:satOff val="0"/>
                  <a:lumOff val="0"/>
                  <a:alphaOff val="0"/>
                </a:sysClr>
              </a:solidFill>
              <a:latin typeface="+mj-lt"/>
              <a:ea typeface="+mn-ea"/>
              <a:cs typeface="+mn-cs"/>
            </a:rPr>
            <a:t>may request an </a:t>
          </a:r>
          <a:r>
            <a:rPr lang="en-US" altLang="en-US" sz="1600" b="1" kern="1200">
              <a:solidFill>
                <a:sysClr val="windowText" lastClr="000000">
                  <a:hueOff val="0"/>
                  <a:satOff val="0"/>
                  <a:lumOff val="0"/>
                  <a:alphaOff val="0"/>
                </a:sysClr>
              </a:solidFill>
              <a:latin typeface="+mj-lt"/>
              <a:ea typeface="+mn-ea"/>
              <a:cs typeface="+mn-cs"/>
            </a:rPr>
            <a:t>advisory opinion </a:t>
          </a:r>
          <a:r>
            <a:rPr lang="en-US" altLang="en-US" sz="1600" kern="1200">
              <a:solidFill>
                <a:sysClr val="windowText" lastClr="000000">
                  <a:hueOff val="0"/>
                  <a:satOff val="0"/>
                  <a:lumOff val="0"/>
                  <a:alphaOff val="0"/>
                </a:sysClr>
              </a:solidFill>
              <a:latin typeface="+mj-lt"/>
              <a:ea typeface="+mn-ea"/>
              <a:cs typeface="+mn-cs"/>
            </a:rPr>
            <a:t>to determine if </a:t>
          </a:r>
          <a:r>
            <a:rPr lang="en-US" altLang="en-US" sz="1600" b="1" kern="1200">
              <a:solidFill>
                <a:sysClr val="windowText" lastClr="000000">
                  <a:hueOff val="0"/>
                  <a:satOff val="0"/>
                  <a:lumOff val="0"/>
                  <a:alphaOff val="0"/>
                </a:sysClr>
              </a:solidFill>
              <a:latin typeface="+mj-lt"/>
              <a:ea typeface="+mn-ea"/>
              <a:cs typeface="+mn-cs"/>
            </a:rPr>
            <a:t>any proposed activity or conduct by </a:t>
          </a:r>
          <a:r>
            <a:rPr lang="en-US" altLang="en-US" sz="1600" kern="1200">
              <a:solidFill>
                <a:sysClr val="windowText" lastClr="000000">
                  <a:hueOff val="0"/>
                  <a:satOff val="0"/>
                  <a:lumOff val="0"/>
                  <a:alphaOff val="0"/>
                </a:sysClr>
              </a:solidFill>
              <a:latin typeface="+mj-lt"/>
              <a:ea typeface="+mn-ea"/>
              <a:cs typeface="+mn-cs"/>
            </a:rPr>
            <a:t>a school official in same district would constitute a violation of the Act.</a:t>
          </a:r>
          <a:endParaRPr lang="en-US" sz="1600" kern="1200">
            <a:solidFill>
              <a:sysClr val="windowText" lastClr="000000">
                <a:hueOff val="0"/>
                <a:satOff val="0"/>
                <a:lumOff val="0"/>
                <a:alphaOff val="0"/>
              </a:sysClr>
            </a:solidFill>
            <a:latin typeface="+mj-lt"/>
            <a:ea typeface="+mn-ea"/>
            <a:cs typeface="+mn-cs"/>
          </a:endParaRPr>
        </a:p>
      </dsp:txBody>
      <dsp:txXfrm>
        <a:off x="393029" y="2510295"/>
        <a:ext cx="2564464" cy="1826178"/>
      </dsp:txXfrm>
    </dsp:sp>
    <dsp:sp modelId="{B98F937F-A005-479E-A819-6E9013759C6A}">
      <dsp:nvSpPr>
        <dsp:cNvPr id="0" name=""/>
        <dsp:cNvSpPr/>
      </dsp:nvSpPr>
      <dsp:spPr>
        <a:xfrm>
          <a:off x="3278546" y="693"/>
          <a:ext cx="2378139" cy="1510118"/>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C5E6D5-C321-4B68-9F4E-7BC720077988}">
      <dsp:nvSpPr>
        <dsp:cNvPr id="0" name=""/>
        <dsp:cNvSpPr/>
      </dsp:nvSpPr>
      <dsp:spPr>
        <a:xfrm>
          <a:off x="3542784" y="251719"/>
          <a:ext cx="2378139" cy="1510118"/>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a:solidFill>
                <a:sysClr val="windowText" lastClr="000000">
                  <a:hueOff val="0"/>
                  <a:satOff val="0"/>
                  <a:lumOff val="0"/>
                  <a:alphaOff val="0"/>
                </a:sysClr>
              </a:solidFill>
              <a:latin typeface="+mj-lt"/>
              <a:ea typeface="+mn-ea"/>
              <a:cs typeface="+mn-cs"/>
            </a:rPr>
            <a:t>Ethics Complaints</a:t>
          </a:r>
          <a:endParaRPr lang="en-US" sz="2000" b="1" kern="1200">
            <a:solidFill>
              <a:sysClr val="windowText" lastClr="000000">
                <a:hueOff val="0"/>
                <a:satOff val="0"/>
                <a:lumOff val="0"/>
                <a:alphaOff val="0"/>
              </a:sysClr>
            </a:solidFill>
            <a:latin typeface="+mj-lt"/>
            <a:ea typeface="+mn-ea"/>
            <a:cs typeface="+mn-cs"/>
          </a:endParaRPr>
        </a:p>
      </dsp:txBody>
      <dsp:txXfrm>
        <a:off x="3587014" y="295949"/>
        <a:ext cx="2289679" cy="1421658"/>
      </dsp:txXfrm>
    </dsp:sp>
    <dsp:sp modelId="{394A4104-0373-468D-A9C9-32B4D4DBE9C1}">
      <dsp:nvSpPr>
        <dsp:cNvPr id="0" name=""/>
        <dsp:cNvSpPr/>
      </dsp:nvSpPr>
      <dsp:spPr>
        <a:xfrm>
          <a:off x="3278546" y="2202454"/>
          <a:ext cx="2378139" cy="1510118"/>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EF89F78-8730-4031-8A34-6E9CBE07D465}">
      <dsp:nvSpPr>
        <dsp:cNvPr id="0" name=""/>
        <dsp:cNvSpPr/>
      </dsp:nvSpPr>
      <dsp:spPr>
        <a:xfrm>
          <a:off x="3542784" y="2453480"/>
          <a:ext cx="2378139" cy="1510118"/>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a:solidFill>
                <a:sysClr val="windowText" lastClr="000000">
                  <a:hueOff val="0"/>
                  <a:satOff val="0"/>
                  <a:lumOff val="0"/>
                  <a:alphaOff val="0"/>
                </a:sysClr>
              </a:solidFill>
              <a:latin typeface="+mj-lt"/>
              <a:ea typeface="+mn-ea"/>
              <a:cs typeface="+mn-cs"/>
            </a:rPr>
            <a:t>Acts upon complaints filed by </a:t>
          </a:r>
          <a:r>
            <a:rPr lang="en-US" altLang="en-US" sz="1600" b="1" u="sng" kern="1200">
              <a:solidFill>
                <a:sysClr val="windowText" lastClr="000000">
                  <a:hueOff val="0"/>
                  <a:satOff val="0"/>
                  <a:lumOff val="0"/>
                  <a:alphaOff val="0"/>
                </a:sysClr>
              </a:solidFill>
              <a:latin typeface="+mj-lt"/>
              <a:ea typeface="+mn-ea"/>
              <a:cs typeface="+mn-cs"/>
            </a:rPr>
            <a:t>anyone</a:t>
          </a:r>
          <a:r>
            <a:rPr lang="en-US" altLang="en-US" sz="1600" kern="1200">
              <a:solidFill>
                <a:sysClr val="windowText" lastClr="000000">
                  <a:hueOff val="0"/>
                  <a:satOff val="0"/>
                  <a:lumOff val="0"/>
                  <a:alphaOff val="0"/>
                </a:sysClr>
              </a:solidFill>
              <a:latin typeface="+mj-lt"/>
              <a:ea typeface="+mn-ea"/>
              <a:cs typeface="+mn-cs"/>
            </a:rPr>
            <a:t> alleging </a:t>
          </a:r>
          <a:r>
            <a:rPr lang="en-US" altLang="en-US" sz="1600" b="1" kern="1200">
              <a:solidFill>
                <a:sysClr val="windowText" lastClr="000000">
                  <a:hueOff val="0"/>
                  <a:satOff val="0"/>
                  <a:lumOff val="0"/>
                  <a:alphaOff val="0"/>
                </a:sysClr>
              </a:solidFill>
              <a:latin typeface="+mj-lt"/>
              <a:ea typeface="+mn-ea"/>
              <a:cs typeface="+mn-cs"/>
            </a:rPr>
            <a:t>a violation of the School Ethics Act or Code of Ethics</a:t>
          </a:r>
          <a:r>
            <a:rPr lang="en-US" altLang="en-US" sz="1600" kern="1200">
              <a:solidFill>
                <a:sysClr val="windowText" lastClr="000000">
                  <a:hueOff val="0"/>
                  <a:satOff val="0"/>
                  <a:lumOff val="0"/>
                  <a:alphaOff val="0"/>
                </a:sysClr>
              </a:solidFill>
              <a:latin typeface="+mj-lt"/>
              <a:ea typeface="+mn-ea"/>
              <a:cs typeface="+mn-cs"/>
            </a:rPr>
            <a:t> took place. </a:t>
          </a:r>
          <a:endParaRPr lang="en-US" sz="1600" kern="1200">
            <a:solidFill>
              <a:sysClr val="windowText" lastClr="000000">
                <a:hueOff val="0"/>
                <a:satOff val="0"/>
                <a:lumOff val="0"/>
                <a:alphaOff val="0"/>
              </a:sysClr>
            </a:solidFill>
            <a:latin typeface="+mj-lt"/>
            <a:ea typeface="+mn-ea"/>
            <a:cs typeface="+mn-cs"/>
          </a:endParaRPr>
        </a:p>
      </dsp:txBody>
      <dsp:txXfrm>
        <a:off x="3587014" y="2497710"/>
        <a:ext cx="2289679" cy="14216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8A048-2CAE-4C2E-BFCE-A3BE5D699780}">
      <dsp:nvSpPr>
        <dsp:cNvPr id="0" name=""/>
        <dsp:cNvSpPr/>
      </dsp:nvSpPr>
      <dsp:spPr>
        <a:xfrm>
          <a:off x="0" y="0"/>
          <a:ext cx="8147412" cy="61607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rgbClr val="002060"/>
              </a:solidFill>
            </a:rPr>
            <a:t>Violation of the Act</a:t>
          </a:r>
        </a:p>
      </dsp:txBody>
      <dsp:txXfrm>
        <a:off x="18044" y="18044"/>
        <a:ext cx="8111324" cy="579988"/>
      </dsp:txXfrm>
    </dsp:sp>
    <dsp:sp modelId="{E4152409-0458-472F-B6AF-BA139E065D85}">
      <dsp:nvSpPr>
        <dsp:cNvPr id="0" name=""/>
        <dsp:cNvSpPr/>
      </dsp:nvSpPr>
      <dsp:spPr>
        <a:xfrm>
          <a:off x="0" y="835759"/>
          <a:ext cx="8131507" cy="38913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002060"/>
              </a:solidFill>
            </a:rPr>
            <a:t>SEC may recommend to the Commissioner:</a:t>
          </a:r>
        </a:p>
      </dsp:txBody>
      <dsp:txXfrm>
        <a:off x="11397" y="847156"/>
        <a:ext cx="8108713" cy="366344"/>
      </dsp:txXfrm>
    </dsp:sp>
    <dsp:sp modelId="{6A402C3F-DF42-4EC9-9380-6282FF658FAB}">
      <dsp:nvSpPr>
        <dsp:cNvPr id="0" name=""/>
        <dsp:cNvSpPr/>
      </dsp:nvSpPr>
      <dsp:spPr>
        <a:xfrm>
          <a:off x="26804" y="1443160"/>
          <a:ext cx="1963109" cy="771343"/>
        </a:xfrm>
        <a:prstGeom prst="roundRect">
          <a:avLst>
            <a:gd name="adj" fmla="val 10000"/>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bg1"/>
              </a:solidFill>
            </a:rPr>
            <a:t>Reprimand</a:t>
          </a:r>
        </a:p>
      </dsp:txBody>
      <dsp:txXfrm>
        <a:off x="49396" y="1465752"/>
        <a:ext cx="1917925" cy="726159"/>
      </dsp:txXfrm>
    </dsp:sp>
    <dsp:sp modelId="{E07399AC-5A59-407E-B7F8-741F1EECFFD5}">
      <dsp:nvSpPr>
        <dsp:cNvPr id="0" name=""/>
        <dsp:cNvSpPr/>
      </dsp:nvSpPr>
      <dsp:spPr>
        <a:xfrm>
          <a:off x="17283" y="2434188"/>
          <a:ext cx="1963109" cy="2229251"/>
        </a:xfrm>
        <a:prstGeom prst="roundRect">
          <a:avLst>
            <a:gd name="adj" fmla="val 10000"/>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Rebuke by Commissioner that conduct violated standards but does not result in a formal resolution.</a:t>
          </a:r>
        </a:p>
      </dsp:txBody>
      <dsp:txXfrm>
        <a:off x="74780" y="2491685"/>
        <a:ext cx="1848115" cy="2114257"/>
      </dsp:txXfrm>
    </dsp:sp>
    <dsp:sp modelId="{376175D9-1FAE-46E0-9457-671E4BC2D00E}">
      <dsp:nvSpPr>
        <dsp:cNvPr id="0" name=""/>
        <dsp:cNvSpPr/>
      </dsp:nvSpPr>
      <dsp:spPr>
        <a:xfrm>
          <a:off x="2072365" y="1443160"/>
          <a:ext cx="1963109" cy="771343"/>
        </a:xfrm>
        <a:prstGeom prst="roundRect">
          <a:avLst>
            <a:gd name="adj" fmla="val 10000"/>
          </a:avLst>
        </a:prstGeom>
        <a:solidFill>
          <a:srgbClr val="00B0F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bg1"/>
              </a:solidFill>
            </a:rPr>
            <a:t>Censure</a:t>
          </a:r>
        </a:p>
      </dsp:txBody>
      <dsp:txXfrm>
        <a:off x="2094957" y="1465752"/>
        <a:ext cx="1917925" cy="726159"/>
      </dsp:txXfrm>
    </dsp:sp>
    <dsp:sp modelId="{B8D6E706-AD62-48E5-B5AA-2A28D9856530}">
      <dsp:nvSpPr>
        <dsp:cNvPr id="0" name=""/>
        <dsp:cNvSpPr/>
      </dsp:nvSpPr>
      <dsp:spPr>
        <a:xfrm>
          <a:off x="2075486" y="2434188"/>
          <a:ext cx="1963109" cy="2229251"/>
        </a:xfrm>
        <a:prstGeom prst="roundRect">
          <a:avLst>
            <a:gd name="adj" fmla="val 10000"/>
          </a:avLst>
        </a:prstGeom>
        <a:solidFill>
          <a:srgbClr val="00B0F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Formal disapproval by Commissioner publicized by adoption of resolution.</a:t>
          </a:r>
        </a:p>
      </dsp:txBody>
      <dsp:txXfrm>
        <a:off x="2132983" y="2491685"/>
        <a:ext cx="1848115" cy="2114257"/>
      </dsp:txXfrm>
    </dsp:sp>
    <dsp:sp modelId="{39277F55-3893-485B-93C2-A813A9373E13}">
      <dsp:nvSpPr>
        <dsp:cNvPr id="0" name=""/>
        <dsp:cNvSpPr/>
      </dsp:nvSpPr>
      <dsp:spPr>
        <a:xfrm>
          <a:off x="4117925" y="1443160"/>
          <a:ext cx="1963109" cy="771343"/>
        </a:xfrm>
        <a:prstGeom prst="roundRect">
          <a:avLst>
            <a:gd name="adj" fmla="val 10000"/>
          </a:avLst>
        </a:prstGeom>
        <a:solidFill>
          <a:srgbClr val="D6966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bg1"/>
              </a:solidFill>
            </a:rPr>
            <a:t>Suspension</a:t>
          </a:r>
        </a:p>
      </dsp:txBody>
      <dsp:txXfrm>
        <a:off x="4140517" y="1465752"/>
        <a:ext cx="1917925" cy="726159"/>
      </dsp:txXfrm>
    </dsp:sp>
    <dsp:sp modelId="{1C6799BE-427B-4918-885C-F6F5F7A5D3DA}">
      <dsp:nvSpPr>
        <dsp:cNvPr id="0" name=""/>
        <dsp:cNvSpPr/>
      </dsp:nvSpPr>
      <dsp:spPr>
        <a:xfrm>
          <a:off x="4117925" y="2432766"/>
          <a:ext cx="1963109" cy="2229251"/>
        </a:xfrm>
        <a:prstGeom prst="roundRect">
          <a:avLst>
            <a:gd name="adj" fmla="val 10000"/>
          </a:avLst>
        </a:prstGeom>
        <a:solidFill>
          <a:srgbClr val="D6966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Barred from engaging in any activity/ matter for a designated period of time.</a:t>
          </a:r>
        </a:p>
      </dsp:txBody>
      <dsp:txXfrm>
        <a:off x="4175422" y="2490263"/>
        <a:ext cx="1848115" cy="2114257"/>
      </dsp:txXfrm>
    </dsp:sp>
    <dsp:sp modelId="{7E34B9EB-2910-4890-8A9D-D727FA098A5A}">
      <dsp:nvSpPr>
        <dsp:cNvPr id="0" name=""/>
        <dsp:cNvSpPr/>
      </dsp:nvSpPr>
      <dsp:spPr>
        <a:xfrm>
          <a:off x="6163485" y="1443160"/>
          <a:ext cx="1963109" cy="771343"/>
        </a:xfrm>
        <a:prstGeom prst="roundRect">
          <a:avLst>
            <a:gd name="adj" fmla="val 10000"/>
          </a:avLst>
        </a:prstGeom>
        <a:solidFill>
          <a:srgbClr val="A1C57D"/>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bg1"/>
              </a:solidFill>
            </a:rPr>
            <a:t>Removal</a:t>
          </a:r>
        </a:p>
      </dsp:txBody>
      <dsp:txXfrm>
        <a:off x="6186077" y="1465752"/>
        <a:ext cx="1917925" cy="726159"/>
      </dsp:txXfrm>
    </dsp:sp>
    <dsp:sp modelId="{06B622BE-C4C5-40F5-B615-F7CEBBF0A5F8}">
      <dsp:nvSpPr>
        <dsp:cNvPr id="0" name=""/>
        <dsp:cNvSpPr/>
      </dsp:nvSpPr>
      <dsp:spPr>
        <a:xfrm>
          <a:off x="6163485" y="2432766"/>
          <a:ext cx="1963109" cy="2229251"/>
        </a:xfrm>
        <a:prstGeom prst="roundRect">
          <a:avLst>
            <a:gd name="adj" fmla="val 10000"/>
          </a:avLst>
        </a:prstGeom>
        <a:solidFill>
          <a:srgbClr val="A1C57D"/>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Immediate termination from Board membership or employment ( if administrator).</a:t>
          </a:r>
        </a:p>
      </dsp:txBody>
      <dsp:txXfrm>
        <a:off x="6220982" y="2490263"/>
        <a:ext cx="1848115" cy="2114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79B4-17B2-4BB4-9EFB-505A3A9C4F00}">
      <dsp:nvSpPr>
        <dsp:cNvPr id="0" name=""/>
        <dsp:cNvSpPr/>
      </dsp:nvSpPr>
      <dsp:spPr>
        <a:xfrm>
          <a:off x="695488" y="862512"/>
          <a:ext cx="2185423" cy="199200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53975" algn="l" defTabSz="555625">
            <a:lnSpc>
              <a:spcPct val="90000"/>
            </a:lnSpc>
            <a:spcBef>
              <a:spcPct val="0"/>
            </a:spcBef>
            <a:spcAft>
              <a:spcPct val="15000"/>
            </a:spcAft>
            <a:buChar char="•"/>
          </a:pPr>
          <a:r>
            <a:rPr lang="en-US" sz="1250" kern="1200">
              <a:solidFill>
                <a:srgbClr val="993333"/>
              </a:solidFill>
            </a:rPr>
            <a:t> After</a:t>
          </a:r>
          <a:r>
            <a:rPr lang="en-US" sz="1250" kern="1200"/>
            <a:t> Just Cause order &amp;</a:t>
          </a:r>
        </a:p>
        <a:p>
          <a:pPr marL="60325" lvl="1" indent="0" algn="l" defTabSz="555625">
            <a:lnSpc>
              <a:spcPct val="90000"/>
            </a:lnSpc>
            <a:spcBef>
              <a:spcPct val="0"/>
            </a:spcBef>
            <a:spcAft>
              <a:spcPct val="15000"/>
            </a:spcAft>
            <a:buChar char="•"/>
          </a:pPr>
          <a:r>
            <a:rPr lang="en-US" sz="1250" kern="1200">
              <a:solidFill>
                <a:srgbClr val="993333"/>
              </a:solidFill>
            </a:rPr>
            <a:t> Before </a:t>
          </a:r>
          <a:r>
            <a:rPr lang="en-US" sz="1250" kern="1200"/>
            <a:t>SEC Decision</a:t>
          </a:r>
        </a:p>
      </dsp:txBody>
      <dsp:txXfrm>
        <a:off x="1241844" y="1161313"/>
        <a:ext cx="1065394" cy="1394405"/>
      </dsp:txXfrm>
    </dsp:sp>
    <dsp:sp modelId="{6182E872-6A7E-4754-8EF3-D8960B4B18A5}">
      <dsp:nvSpPr>
        <dsp:cNvPr id="0" name=""/>
        <dsp:cNvSpPr/>
      </dsp:nvSpPr>
      <dsp:spPr>
        <a:xfrm>
          <a:off x="0" y="1150885"/>
          <a:ext cx="1297193" cy="13683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solidFill>
                <a:srgbClr val="993333"/>
              </a:solidFill>
            </a:rPr>
            <a:t>Censure</a:t>
          </a:r>
        </a:p>
      </dsp:txBody>
      <dsp:txXfrm>
        <a:off x="189970" y="1351270"/>
        <a:ext cx="917253" cy="967546"/>
      </dsp:txXfrm>
    </dsp:sp>
    <dsp:sp modelId="{6206DF7D-6565-49EF-B332-F572EFEBB529}">
      <dsp:nvSpPr>
        <dsp:cNvPr id="0" name=""/>
        <dsp:cNvSpPr/>
      </dsp:nvSpPr>
      <dsp:spPr>
        <a:xfrm>
          <a:off x="3867229" y="789415"/>
          <a:ext cx="2185423" cy="199354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55625">
            <a:lnSpc>
              <a:spcPct val="90000"/>
            </a:lnSpc>
            <a:spcBef>
              <a:spcPct val="0"/>
            </a:spcBef>
            <a:spcAft>
              <a:spcPct val="15000"/>
            </a:spcAft>
            <a:buChar char="•"/>
            <a:tabLst>
              <a:tab pos="0" algn="l"/>
            </a:tabLst>
          </a:pPr>
          <a:r>
            <a:rPr lang="en-US" sz="1250" kern="1200">
              <a:solidFill>
                <a:srgbClr val="993333"/>
              </a:solidFill>
            </a:rPr>
            <a:t>After</a:t>
          </a:r>
          <a:r>
            <a:rPr lang="en-US" sz="1250" kern="1200"/>
            <a:t> SEC Decision &amp;</a:t>
          </a:r>
        </a:p>
        <a:p>
          <a:pPr marL="0" lvl="1" indent="0" algn="l" defTabSz="555625">
            <a:lnSpc>
              <a:spcPct val="90000"/>
            </a:lnSpc>
            <a:spcBef>
              <a:spcPct val="0"/>
            </a:spcBef>
            <a:spcAft>
              <a:spcPct val="15000"/>
            </a:spcAft>
            <a:buChar char="•"/>
            <a:tabLst>
              <a:tab pos="974725" algn="l"/>
            </a:tabLst>
          </a:pPr>
          <a:r>
            <a:rPr lang="en-US" sz="1250" kern="1200">
              <a:solidFill>
                <a:srgbClr val="993333"/>
              </a:solidFill>
            </a:rPr>
            <a:t> Before</a:t>
          </a:r>
          <a:r>
            <a:rPr lang="en-US" sz="1250" kern="1200"/>
            <a:t> Commissioner Decision</a:t>
          </a:r>
        </a:p>
      </dsp:txBody>
      <dsp:txXfrm>
        <a:off x="4413585" y="1088446"/>
        <a:ext cx="1065394" cy="1395479"/>
      </dsp:txXfrm>
    </dsp:sp>
    <dsp:sp modelId="{9B0E524D-54B5-42FA-AC2B-94F7C7B51E2C}">
      <dsp:nvSpPr>
        <dsp:cNvPr id="0" name=""/>
        <dsp:cNvSpPr/>
      </dsp:nvSpPr>
      <dsp:spPr>
        <a:xfrm>
          <a:off x="2908246" y="1080229"/>
          <a:ext cx="1406703" cy="13994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solidFill>
                <a:srgbClr val="993333"/>
              </a:solidFill>
            </a:rPr>
            <a:t>Suspension</a:t>
          </a:r>
        </a:p>
      </dsp:txBody>
      <dsp:txXfrm>
        <a:off x="3114253" y="1285170"/>
        <a:ext cx="994689" cy="989540"/>
      </dsp:txXfrm>
    </dsp:sp>
    <dsp:sp modelId="{31C66666-297A-4C29-B667-24112497741B}">
      <dsp:nvSpPr>
        <dsp:cNvPr id="0" name=""/>
        <dsp:cNvSpPr/>
      </dsp:nvSpPr>
      <dsp:spPr>
        <a:xfrm>
          <a:off x="6879074" y="785242"/>
          <a:ext cx="2185423" cy="199340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55625">
            <a:lnSpc>
              <a:spcPct val="90000"/>
            </a:lnSpc>
            <a:spcBef>
              <a:spcPct val="0"/>
            </a:spcBef>
            <a:spcAft>
              <a:spcPct val="35000"/>
            </a:spcAft>
            <a:buNone/>
          </a:pPr>
          <a:r>
            <a:rPr lang="en-US" sz="1250" kern="1200">
              <a:solidFill>
                <a:srgbClr val="993333"/>
              </a:solidFill>
            </a:rPr>
            <a:t>After    </a:t>
          </a:r>
          <a:r>
            <a:rPr lang="en-US" sz="1250" kern="1200"/>
            <a:t>Commissioner Decision</a:t>
          </a:r>
        </a:p>
      </dsp:txBody>
      <dsp:txXfrm>
        <a:off x="7425429" y="1084252"/>
        <a:ext cx="1065394" cy="1395381"/>
      </dsp:txXfrm>
    </dsp:sp>
    <dsp:sp modelId="{246129FA-87EB-4D08-A4FF-7DAF36949A51}">
      <dsp:nvSpPr>
        <dsp:cNvPr id="0" name=""/>
        <dsp:cNvSpPr/>
      </dsp:nvSpPr>
      <dsp:spPr>
        <a:xfrm>
          <a:off x="6092794" y="1147837"/>
          <a:ext cx="1315298" cy="13757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solidFill>
                <a:srgbClr val="993333"/>
              </a:solidFill>
            </a:rPr>
            <a:t>Removal</a:t>
          </a:r>
        </a:p>
      </dsp:txBody>
      <dsp:txXfrm>
        <a:off x="6285415" y="1349315"/>
        <a:ext cx="930056" cy="9728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7C343-06BC-4057-A49C-A2496C8D7EE5}">
      <dsp:nvSpPr>
        <dsp:cNvPr id="0" name=""/>
        <dsp:cNvSpPr/>
      </dsp:nvSpPr>
      <dsp:spPr>
        <a:xfrm>
          <a:off x="2194" y="269602"/>
          <a:ext cx="1740784" cy="1492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a:solidFill>
                <a:srgbClr val="002060"/>
              </a:solidFill>
            </a:rPr>
            <a:t>What is the degree of:</a:t>
          </a:r>
          <a:endParaRPr lang="en-US" sz="1400" kern="1200">
            <a:solidFill>
              <a:srgbClr val="002060"/>
            </a:solidFill>
          </a:endParaRPr>
        </a:p>
        <a:p>
          <a:pPr marL="114300" lvl="1" indent="-114300" algn="l" defTabSz="622300">
            <a:lnSpc>
              <a:spcPct val="90000"/>
            </a:lnSpc>
            <a:spcBef>
              <a:spcPct val="0"/>
            </a:spcBef>
            <a:spcAft>
              <a:spcPct val="15000"/>
            </a:spcAft>
            <a:buChar char="•"/>
          </a:pPr>
          <a:r>
            <a:rPr lang="en-US" sz="1400" b="1" i="0" kern="1200">
              <a:solidFill>
                <a:srgbClr val="002060"/>
              </a:solidFill>
            </a:rPr>
            <a:t>Giving directions or orders to staff or students</a:t>
          </a:r>
          <a:endParaRPr lang="en-US" sz="1400" kern="1200">
            <a:solidFill>
              <a:srgbClr val="002060"/>
            </a:solidFill>
          </a:endParaRPr>
        </a:p>
        <a:p>
          <a:pPr marL="114300" lvl="1" indent="-114300" algn="l" defTabSz="622300">
            <a:lnSpc>
              <a:spcPct val="90000"/>
            </a:lnSpc>
            <a:spcBef>
              <a:spcPct val="0"/>
            </a:spcBef>
            <a:spcAft>
              <a:spcPct val="15000"/>
            </a:spcAft>
            <a:buChar char="•"/>
          </a:pPr>
          <a:r>
            <a:rPr lang="en-US" sz="1400" b="1" i="0" kern="1200">
              <a:solidFill>
                <a:srgbClr val="002060"/>
              </a:solidFill>
            </a:rPr>
            <a:t>Taking orders from staff</a:t>
          </a:r>
          <a:endParaRPr lang="en-US" sz="1400" kern="1200">
            <a:solidFill>
              <a:srgbClr val="002060"/>
            </a:solidFill>
          </a:endParaRPr>
        </a:p>
      </dsp:txBody>
      <dsp:txXfrm>
        <a:off x="2194" y="269602"/>
        <a:ext cx="1740784" cy="1492120"/>
      </dsp:txXfrm>
    </dsp:sp>
    <dsp:sp modelId="{49FCE9AF-C2E9-4E6A-BCC2-8F180FF0CF6D}">
      <dsp:nvSpPr>
        <dsp:cNvPr id="0" name=""/>
        <dsp:cNvSpPr/>
      </dsp:nvSpPr>
      <dsp:spPr>
        <a:xfrm>
          <a:off x="1917057" y="269602"/>
          <a:ext cx="1740784" cy="1492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solidFill>
                <a:srgbClr val="002060"/>
              </a:solidFill>
            </a:rPr>
            <a:t>Will I be in the building often?  (“enmeshed in the building”)</a:t>
          </a:r>
          <a:endParaRPr lang="en-US" sz="1600" kern="1200">
            <a:solidFill>
              <a:srgbClr val="002060"/>
            </a:solidFill>
          </a:endParaRPr>
        </a:p>
      </dsp:txBody>
      <dsp:txXfrm>
        <a:off x="1917057" y="269602"/>
        <a:ext cx="1740784" cy="1492120"/>
      </dsp:txXfrm>
    </dsp:sp>
    <dsp:sp modelId="{3D3EB080-1888-4DB5-B0A4-441BB3F8BDC0}">
      <dsp:nvSpPr>
        <dsp:cNvPr id="0" name=""/>
        <dsp:cNvSpPr/>
      </dsp:nvSpPr>
      <dsp:spPr>
        <a:xfrm>
          <a:off x="3831920" y="269602"/>
          <a:ext cx="1740784" cy="1492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solidFill>
                <a:srgbClr val="002060"/>
              </a:solidFill>
            </a:rPr>
            <a:t>Will I be handling the school district’s money?</a:t>
          </a:r>
          <a:endParaRPr lang="en-US" sz="1600" kern="1200">
            <a:solidFill>
              <a:srgbClr val="002060"/>
            </a:solidFill>
          </a:endParaRPr>
        </a:p>
      </dsp:txBody>
      <dsp:txXfrm>
        <a:off x="3831920" y="269602"/>
        <a:ext cx="1740784" cy="1492120"/>
      </dsp:txXfrm>
    </dsp:sp>
    <dsp:sp modelId="{6721B3D4-A0FE-4822-B57B-4571620CC1B2}">
      <dsp:nvSpPr>
        <dsp:cNvPr id="0" name=""/>
        <dsp:cNvSpPr/>
      </dsp:nvSpPr>
      <dsp:spPr>
        <a:xfrm>
          <a:off x="5746783" y="269602"/>
          <a:ext cx="1740784" cy="1492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solidFill>
                <a:srgbClr val="002060"/>
              </a:solidFill>
            </a:rPr>
            <a:t>Will I be the lead/regular volunteer or coach for a school district club, activity or sport? </a:t>
          </a:r>
          <a:endParaRPr lang="en-US" sz="1500" kern="1200">
            <a:solidFill>
              <a:srgbClr val="002060"/>
            </a:solidFill>
          </a:endParaRPr>
        </a:p>
      </dsp:txBody>
      <dsp:txXfrm>
        <a:off x="5746783" y="269602"/>
        <a:ext cx="1740784" cy="149212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970576" y="0"/>
            <a:ext cx="3038258" cy="465292"/>
          </a:xfrm>
          <a:prstGeom prst="rect">
            <a:avLst/>
          </a:prstGeom>
        </p:spPr>
        <p:txBody>
          <a:bodyPr vert="horz" lIns="90416" tIns="45208" rIns="90416" bIns="45208" rtlCol="0"/>
          <a:lstStyle>
            <a:lvl1pPr algn="r">
              <a:defRPr sz="1200"/>
            </a:lvl1pPr>
          </a:lstStyle>
          <a:p>
            <a:fld id="{254A0270-49E6-4C57-98B5-AE1C76C8647D}" type="datetimeFigureOut">
              <a:rPr lang="en-US" smtClean="0"/>
              <a:t>2/17/2023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700413" y="4473716"/>
            <a:ext cx="5609574" cy="3661028"/>
          </a:xfrm>
          <a:prstGeom prst="rect">
            <a:avLst/>
          </a:prstGeom>
        </p:spPr>
        <p:txBody>
          <a:bodyPr vert="horz" lIns="90416" tIns="45208" rIns="90416" bIns="45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7" name="Slide Number Placeholder 6"/>
          <p:cNvSpPr>
            <a:spLocks noGrp="1"/>
          </p:cNvSpPr>
          <p:nvPr>
            <p:ph type="sldNum" sz="quarter" idx="5"/>
          </p:nvPr>
        </p:nvSpPr>
        <p:spPr>
          <a:xfrm>
            <a:off x="3970576" y="8831108"/>
            <a:ext cx="3038258" cy="465292"/>
          </a:xfrm>
          <a:prstGeom prst="rect">
            <a:avLst/>
          </a:prstGeom>
        </p:spPr>
        <p:txBody>
          <a:bodyPr vert="horz" lIns="90416" tIns="45208" rIns="90416" bIns="45208" rtlCol="0" anchor="b"/>
          <a:lstStyle>
            <a:lvl1pPr algn="r">
              <a:defRPr sz="1200"/>
            </a:lvl1pPr>
          </a:lstStyle>
          <a:p>
            <a:fld id="{C2EB7CBE-473F-4026-AE31-5FBB03F957F3}" type="slidenum">
              <a:rPr lang="en-US" smtClean="0"/>
              <a:t>‹#›</a:t>
            </a:fld>
            <a:endParaRPr lang="en-US"/>
          </a:p>
        </p:txBody>
      </p:sp>
    </p:spTree>
    <p:extLst>
      <p:ext uri="{BB962C8B-B14F-4D97-AF65-F5344CB8AC3E}">
        <p14:creationId xmlns:p14="http://schemas.microsoft.com/office/powerpoint/2010/main" val="353747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01D30A-BB35-5347-8264-CA50BDF48B10}"/>
              </a:ext>
            </a:extLst>
          </p:cNvPr>
          <p:cNvSpPr txBox="1">
            <a:spLocks noChangeArrowheads="1"/>
          </p:cNvSpPr>
          <p:nvPr/>
        </p:nvSpPr>
        <p:spPr bwMode="auto">
          <a:xfrm>
            <a:off x="2743200" y="5211763"/>
            <a:ext cx="6019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75">
                <a:solidFill>
                  <a:schemeClr val="bg1"/>
                </a:solidFill>
              </a:rPr>
              <a:t>© All Rights Reserved.</a:t>
            </a:r>
            <a:br>
              <a:rPr lang="en-US" altLang="en-US" sz="675">
                <a:solidFill>
                  <a:schemeClr val="bg1"/>
                </a:solidFill>
              </a:rPr>
            </a:br>
            <a:r>
              <a:rPr lang="en-US" altLang="en-US" sz="675">
                <a:solidFill>
                  <a:schemeClr val="bg1"/>
                </a:solidFill>
              </a:rPr>
              <a:t>No part of this document may be reproduced in any form or by any means without permission in writing from NJSBA.</a:t>
            </a:r>
          </a:p>
        </p:txBody>
      </p:sp>
      <p:pic>
        <p:nvPicPr>
          <p:cNvPr id="6" name="Picture 6">
            <a:extLst>
              <a:ext uri="{FF2B5EF4-FFF2-40B4-BE49-F238E27FC236}">
                <a16:creationId xmlns:a16="http://schemas.microsoft.com/office/drawing/2014/main" id="{F4C721C4-CBE2-A54D-9FD8-2164CA0592E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p:blipFill>
        <p:spPr bwMode="auto">
          <a:xfrm>
            <a:off x="0" y="-4898"/>
            <a:ext cx="9146113" cy="685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8">
            <a:extLst>
              <a:ext uri="{FF2B5EF4-FFF2-40B4-BE49-F238E27FC236}">
                <a16:creationId xmlns:a16="http://schemas.microsoft.com/office/drawing/2014/main" id="{EFBE731E-F0A4-444D-9C62-02542D98A2BB}"/>
              </a:ext>
            </a:extLst>
          </p:cNvPr>
          <p:cNvCxnSpPr>
            <a:cxnSpLocks noChangeShapeType="1"/>
          </p:cNvCxnSpPr>
          <p:nvPr/>
        </p:nvCxnSpPr>
        <p:spPr bwMode="auto">
          <a:xfrm>
            <a:off x="1371600" y="2819400"/>
            <a:ext cx="4038600" cy="0"/>
          </a:xfrm>
          <a:prstGeom prst="line">
            <a:avLst/>
          </a:prstGeom>
          <a:noFill/>
          <a:ln w="12700" algn="ctr">
            <a:solidFill>
              <a:srgbClr val="64ABD2"/>
            </a:solidFill>
            <a:round/>
            <a:headEnd/>
            <a:tailEnd/>
          </a:ln>
        </p:spPr>
      </p:cxnSp>
      <p:sp>
        <p:nvSpPr>
          <p:cNvPr id="3081" name="Rectangle 9"/>
          <p:cNvSpPr>
            <a:spLocks noGrp="1" noChangeArrowheads="1"/>
          </p:cNvSpPr>
          <p:nvPr>
            <p:ph type="ctrTitle"/>
          </p:nvPr>
        </p:nvSpPr>
        <p:spPr>
          <a:xfrm>
            <a:off x="457200" y="304801"/>
            <a:ext cx="5791200" cy="2743200"/>
          </a:xfrm>
        </p:spPr>
        <p:txBody>
          <a:bodyPr/>
          <a:lstStyle>
            <a:lvl1pPr>
              <a:defRPr sz="3000">
                <a:solidFill>
                  <a:srgbClr val="003366"/>
                </a:solidFill>
              </a:defRPr>
            </a:lvl1pPr>
          </a:lstStyle>
          <a:p>
            <a:pPr lvl="0"/>
            <a:r>
              <a:rPr lang="en-US"/>
              <a:t>Click to edit Master title style</a:t>
            </a:r>
            <a:endParaRPr lang="en-US" noProof="0"/>
          </a:p>
        </p:txBody>
      </p:sp>
      <p:sp>
        <p:nvSpPr>
          <p:cNvPr id="3082" name="Rectangle 10"/>
          <p:cNvSpPr>
            <a:spLocks noGrp="1" noChangeArrowheads="1"/>
          </p:cNvSpPr>
          <p:nvPr>
            <p:ph type="subTitle" idx="1"/>
          </p:nvPr>
        </p:nvSpPr>
        <p:spPr>
          <a:xfrm>
            <a:off x="457200" y="3200400"/>
            <a:ext cx="5791200" cy="1752600"/>
          </a:xfrm>
        </p:spPr>
        <p:txBody>
          <a:bodyPr/>
          <a:lstStyle>
            <a:lvl1pPr marL="0" indent="0" algn="ctr">
              <a:buFontTx/>
              <a:buNone/>
              <a:defRPr sz="2100"/>
            </a:lvl1pPr>
          </a:lstStyle>
          <a:p>
            <a:pPr lvl="0"/>
            <a:r>
              <a:rPr lang="en-US" noProof="0"/>
              <a:t>Click to edit Master subtitle style</a:t>
            </a:r>
          </a:p>
        </p:txBody>
      </p:sp>
    </p:spTree>
    <p:extLst>
      <p:ext uri="{BB962C8B-B14F-4D97-AF65-F5344CB8AC3E}">
        <p14:creationId xmlns:p14="http://schemas.microsoft.com/office/powerpoint/2010/main" val="34896569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4992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D75A2B-FF78-B54E-B4A4-77E0C576A9BF}"/>
              </a:ext>
            </a:extLst>
          </p:cNvPr>
          <p:cNvSpPr txBox="1">
            <a:spLocks noChangeArrowheads="1"/>
          </p:cNvSpPr>
          <p:nvPr/>
        </p:nvSpPr>
        <p:spPr bwMode="auto">
          <a:xfrm>
            <a:off x="304800" y="381002"/>
            <a:ext cx="2286000" cy="507831"/>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t>You can replace this text with art</a:t>
            </a:r>
          </a:p>
        </p:txBody>
      </p:sp>
      <p:sp>
        <p:nvSpPr>
          <p:cNvPr id="2" name="Title 1"/>
          <p:cNvSpPr>
            <a:spLocks noGrp="1"/>
          </p:cNvSpPr>
          <p:nvPr>
            <p:ph type="ctrTitle"/>
          </p:nvPr>
        </p:nvSpPr>
        <p:spPr>
          <a:xfrm>
            <a:off x="3048000" y="152402"/>
            <a:ext cx="5410200" cy="1828799"/>
          </a:xfrm>
        </p:spPr>
        <p:txBody>
          <a:bodyPr/>
          <a:lstStyle>
            <a:lvl1pPr>
              <a:defRPr b="1" i="0">
                <a:solidFill>
                  <a:srgbClr val="800000"/>
                </a:solidFill>
              </a:defRPr>
            </a:lvl1pPr>
          </a:lstStyle>
          <a:p>
            <a:r>
              <a:rPr lang="en-US"/>
              <a:t>Click to edit Master title style</a:t>
            </a:r>
          </a:p>
        </p:txBody>
      </p:sp>
      <p:sp>
        <p:nvSpPr>
          <p:cNvPr id="3" name="Subtitle 2"/>
          <p:cNvSpPr>
            <a:spLocks noGrp="1"/>
          </p:cNvSpPr>
          <p:nvPr>
            <p:ph type="subTitle" idx="1"/>
          </p:nvPr>
        </p:nvSpPr>
        <p:spPr>
          <a:xfrm>
            <a:off x="3048000" y="2209800"/>
            <a:ext cx="5486400" cy="2438400"/>
          </a:xfrm>
        </p:spPr>
        <p:txBody>
          <a:bodyPr/>
          <a:lstStyle>
            <a:lvl1pPr marL="0" indent="0" algn="l">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3506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159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1"/>
            <a:ext cx="2438400" cy="4648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3200400" y="274637"/>
            <a:ext cx="54864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82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95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26C518-92C2-2342-9860-24D8D2F23535}"/>
              </a:ext>
            </a:extLst>
          </p:cNvPr>
          <p:cNvSpPr txBox="1">
            <a:spLocks/>
          </p:cNvSpPr>
          <p:nvPr/>
        </p:nvSpPr>
        <p:spPr bwMode="auto">
          <a:xfrm>
            <a:off x="3200400" y="5257800"/>
            <a:ext cx="5486400" cy="1143000"/>
          </a:xfrm>
          <a:prstGeom prst="rect">
            <a:avLst/>
          </a:prstGeom>
          <a:noFill/>
          <a:ln>
            <a:noFill/>
          </a:ln>
          <a:extLst>
            <a:ext uri="{909E8E84-426E-40dd-AFC4-6F175D3DCCD1}"/>
            <a:ext uri="{91240B29-F687-4f45-9708-019B960494DF}"/>
            <a:ext uri="{FAA26D3D-D897-4be2-8F04-BA451C77F1D7}"/>
          </a:extLst>
        </p:spPr>
        <p:txBody>
          <a:bodyPr anchor="ctr"/>
          <a:lstStyle>
            <a:lvl1pPr algn="ctr" defTabSz="457200" rtl="0" fontAlgn="base">
              <a:spcBef>
                <a:spcPct val="0"/>
              </a:spcBef>
              <a:spcAft>
                <a:spcPct val="0"/>
              </a:spcAft>
              <a:defRPr sz="4400" kern="1200">
                <a:solidFill>
                  <a:schemeClr val="bg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sz="3300"/>
              <a:t>Click to edit Master title style</a:t>
            </a:r>
          </a:p>
        </p:txBody>
      </p:sp>
      <p:sp>
        <p:nvSpPr>
          <p:cNvPr id="2" name="Title 1"/>
          <p:cNvSpPr>
            <a:spLocks noGrp="1"/>
          </p:cNvSpPr>
          <p:nvPr>
            <p:ph type="title"/>
          </p:nvPr>
        </p:nvSpPr>
        <p:spPr>
          <a:xfrm>
            <a:off x="228601" y="273049"/>
            <a:ext cx="2438400"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200400" y="273051"/>
            <a:ext cx="5486400" cy="46037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2" y="1435102"/>
            <a:ext cx="2438401"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515869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76600" y="381000"/>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28600" y="457200"/>
            <a:ext cx="2438400" cy="4343400"/>
          </a:xfrm>
        </p:spPr>
        <p:txBody>
          <a:bodyPr/>
          <a:lstStyle>
            <a:lvl1pPr marL="214313" indent="-214313">
              <a:buFont typeface="Arial"/>
              <a:buChar char="•"/>
              <a:defRPr sz="1050" b="1">
                <a:latin typeface="Ariel"/>
                <a:cs typeface="Arie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7018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7147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8523010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295401"/>
            <a:ext cx="35052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295401"/>
            <a:ext cx="37338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1935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9"/>
            <a:ext cx="7696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535113"/>
            <a:ext cx="35067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535113"/>
            <a:ext cx="3810000"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2898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9001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4645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273049"/>
            <a:ext cx="25511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2" y="1435102"/>
            <a:ext cx="25511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934293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6629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71600" y="612775"/>
            <a:ext cx="6629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371600" y="5367338"/>
            <a:ext cx="6629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58633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74A67D89-54DE-B647-921A-E59D54EC070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a:extLst>
              <a:ext uri="{FF2B5EF4-FFF2-40B4-BE49-F238E27FC236}">
                <a16:creationId xmlns:a16="http://schemas.microsoft.com/office/drawing/2014/main" id="{322E482F-C2E2-7944-A35A-C3BCDFFCED9F}"/>
              </a:ext>
            </a:extLst>
          </p:cNvPr>
          <p:cNvSpPr>
            <a:spLocks noGrp="1" noChangeArrowheads="1"/>
          </p:cNvSpPr>
          <p:nvPr>
            <p:ph type="title"/>
          </p:nvPr>
        </p:nvSpPr>
        <p:spPr bwMode="auto">
          <a:xfrm>
            <a:off x="762000" y="152401"/>
            <a:ext cx="769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3">
            <a:extLst>
              <a:ext uri="{FF2B5EF4-FFF2-40B4-BE49-F238E27FC236}">
                <a16:creationId xmlns:a16="http://schemas.microsoft.com/office/drawing/2014/main" id="{89F2968A-0142-084E-B3F8-6EFB7F6374F3}"/>
              </a:ext>
            </a:extLst>
          </p:cNvPr>
          <p:cNvSpPr>
            <a:spLocks noGrp="1" noChangeArrowheads="1"/>
          </p:cNvSpPr>
          <p:nvPr>
            <p:ph type="body" idx="1"/>
          </p:nvPr>
        </p:nvSpPr>
        <p:spPr bwMode="auto">
          <a:xfrm>
            <a:off x="762000" y="1295401"/>
            <a:ext cx="76962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043860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hf sldNum="0" hdr="0" ftr="0" dt="0"/>
  <p:txStyles>
    <p:titleStyle>
      <a:lvl1pPr algn="ctr" rtl="0" eaLnBrk="1" fontAlgn="base" hangingPunct="1">
        <a:spcBef>
          <a:spcPct val="0"/>
        </a:spcBef>
        <a:spcAft>
          <a:spcPct val="0"/>
        </a:spcAft>
        <a:defRPr sz="2700" b="1">
          <a:solidFill>
            <a:srgbClr val="993333"/>
          </a:solidFill>
          <a:latin typeface="+mj-lt"/>
          <a:ea typeface="+mj-ea"/>
          <a:cs typeface="ＭＳ Ｐゴシック" charset="0"/>
        </a:defRPr>
      </a:lvl1pPr>
      <a:lvl2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2pPr>
      <a:lvl3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3pPr>
      <a:lvl4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4pPr>
      <a:lvl5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5pPr>
      <a:lvl6pPr marL="342900" algn="ctr" rtl="0" eaLnBrk="1" fontAlgn="base" hangingPunct="1">
        <a:spcBef>
          <a:spcPct val="0"/>
        </a:spcBef>
        <a:spcAft>
          <a:spcPct val="0"/>
        </a:spcAft>
        <a:defRPr sz="2700" b="1">
          <a:solidFill>
            <a:srgbClr val="993333"/>
          </a:solidFill>
          <a:latin typeface="Arial" charset="0"/>
          <a:ea typeface="ＭＳ Ｐゴシック" charset="0"/>
        </a:defRPr>
      </a:lvl6pPr>
      <a:lvl7pPr marL="685800" algn="ctr" rtl="0" eaLnBrk="1" fontAlgn="base" hangingPunct="1">
        <a:spcBef>
          <a:spcPct val="0"/>
        </a:spcBef>
        <a:spcAft>
          <a:spcPct val="0"/>
        </a:spcAft>
        <a:defRPr sz="2700" b="1">
          <a:solidFill>
            <a:srgbClr val="993333"/>
          </a:solidFill>
          <a:latin typeface="Arial" charset="0"/>
          <a:ea typeface="ＭＳ Ｐゴシック" charset="0"/>
        </a:defRPr>
      </a:lvl7pPr>
      <a:lvl8pPr marL="1028700" algn="ctr" rtl="0" eaLnBrk="1" fontAlgn="base" hangingPunct="1">
        <a:spcBef>
          <a:spcPct val="0"/>
        </a:spcBef>
        <a:spcAft>
          <a:spcPct val="0"/>
        </a:spcAft>
        <a:defRPr sz="2700" b="1">
          <a:solidFill>
            <a:srgbClr val="993333"/>
          </a:solidFill>
          <a:latin typeface="Arial" charset="0"/>
          <a:ea typeface="ＭＳ Ｐゴシック" charset="0"/>
        </a:defRPr>
      </a:lvl8pPr>
      <a:lvl9pPr marL="1371600" algn="ctr" rtl="0" eaLnBrk="1" fontAlgn="base" hangingPunct="1">
        <a:spcBef>
          <a:spcPct val="0"/>
        </a:spcBef>
        <a:spcAft>
          <a:spcPct val="0"/>
        </a:spcAft>
        <a:defRPr sz="2700" b="1">
          <a:solidFill>
            <a:srgbClr val="993333"/>
          </a:solidFill>
          <a:latin typeface="Arial" charset="0"/>
          <a:ea typeface="ＭＳ Ｐゴシック" charset="0"/>
        </a:defRPr>
      </a:lvl9pPr>
    </p:titleStyle>
    <p:bodyStyle>
      <a:lvl1pPr marL="257175" indent="-257175" algn="l" rtl="0" eaLnBrk="1" fontAlgn="base" hangingPunct="1">
        <a:spcBef>
          <a:spcPct val="20000"/>
        </a:spcBef>
        <a:spcAft>
          <a:spcPct val="0"/>
        </a:spcAft>
        <a:buClr>
          <a:srgbClr val="993333"/>
        </a:buClr>
        <a:buChar char="•"/>
        <a:defRPr sz="2400">
          <a:solidFill>
            <a:srgbClr val="003366"/>
          </a:solidFill>
          <a:latin typeface="+mn-lt"/>
          <a:ea typeface="+mn-ea"/>
          <a:cs typeface="ＭＳ Ｐゴシック" charset="0"/>
        </a:defRPr>
      </a:lvl1pPr>
      <a:lvl2pPr marL="557213" indent="-214313" algn="l" rtl="0" eaLnBrk="1" fontAlgn="base" hangingPunct="1">
        <a:spcBef>
          <a:spcPct val="20000"/>
        </a:spcBef>
        <a:spcAft>
          <a:spcPct val="0"/>
        </a:spcAft>
        <a:buClr>
          <a:srgbClr val="993333"/>
        </a:buClr>
        <a:buChar char="–"/>
        <a:defRPr sz="2100">
          <a:solidFill>
            <a:srgbClr val="003366"/>
          </a:solidFill>
          <a:latin typeface="+mn-lt"/>
          <a:ea typeface="+mn-ea"/>
        </a:defRPr>
      </a:lvl2pPr>
      <a:lvl3pPr marL="857250" indent="-171450" algn="l" rtl="0" eaLnBrk="1" fontAlgn="base" hangingPunct="1">
        <a:spcBef>
          <a:spcPct val="20000"/>
        </a:spcBef>
        <a:spcAft>
          <a:spcPct val="0"/>
        </a:spcAft>
        <a:buClr>
          <a:srgbClr val="993333"/>
        </a:buClr>
        <a:buChar char="•"/>
        <a:defRPr sz="1800">
          <a:solidFill>
            <a:srgbClr val="003366"/>
          </a:solidFill>
          <a:latin typeface="+mn-lt"/>
          <a:ea typeface="+mn-ea"/>
        </a:defRPr>
      </a:lvl3pPr>
      <a:lvl4pPr marL="1200150" indent="-171450" algn="l" rtl="0" eaLnBrk="1" fontAlgn="base" hangingPunct="1">
        <a:spcBef>
          <a:spcPct val="20000"/>
        </a:spcBef>
        <a:spcAft>
          <a:spcPct val="0"/>
        </a:spcAft>
        <a:buClr>
          <a:srgbClr val="993333"/>
        </a:buClr>
        <a:buChar char="–"/>
        <a:defRPr sz="1500">
          <a:solidFill>
            <a:srgbClr val="003366"/>
          </a:solidFill>
          <a:latin typeface="+mn-lt"/>
          <a:ea typeface="+mn-ea"/>
        </a:defRPr>
      </a:lvl4pPr>
      <a:lvl5pPr marL="1543050" indent="-171450" algn="l" rtl="0" eaLnBrk="1" fontAlgn="base" hangingPunct="1">
        <a:spcBef>
          <a:spcPct val="20000"/>
        </a:spcBef>
        <a:spcAft>
          <a:spcPct val="0"/>
        </a:spcAft>
        <a:buClr>
          <a:srgbClr val="993333"/>
        </a:buClr>
        <a:buChar char="»"/>
        <a:defRPr sz="1500">
          <a:solidFill>
            <a:srgbClr val="003366"/>
          </a:solidFill>
          <a:latin typeface="+mn-lt"/>
          <a:ea typeface="+mn-ea"/>
        </a:defRPr>
      </a:lvl5pPr>
      <a:lvl6pPr marL="1885950" indent="-171450" algn="l" rtl="0" eaLnBrk="1" fontAlgn="base" hangingPunct="1">
        <a:spcBef>
          <a:spcPct val="20000"/>
        </a:spcBef>
        <a:spcAft>
          <a:spcPct val="0"/>
        </a:spcAft>
        <a:buClr>
          <a:srgbClr val="993333"/>
        </a:buClr>
        <a:buChar char="»"/>
        <a:defRPr sz="1500">
          <a:solidFill>
            <a:srgbClr val="003366"/>
          </a:solidFill>
          <a:latin typeface="+mn-lt"/>
          <a:ea typeface="+mn-ea"/>
        </a:defRPr>
      </a:lvl6pPr>
      <a:lvl7pPr marL="2228850" indent="-171450" algn="l" rtl="0" eaLnBrk="1" fontAlgn="base" hangingPunct="1">
        <a:spcBef>
          <a:spcPct val="20000"/>
        </a:spcBef>
        <a:spcAft>
          <a:spcPct val="0"/>
        </a:spcAft>
        <a:buClr>
          <a:srgbClr val="993333"/>
        </a:buClr>
        <a:buChar char="»"/>
        <a:defRPr sz="1500">
          <a:solidFill>
            <a:srgbClr val="003366"/>
          </a:solidFill>
          <a:latin typeface="+mn-lt"/>
          <a:ea typeface="+mn-ea"/>
        </a:defRPr>
      </a:lvl7pPr>
      <a:lvl8pPr marL="2571750" indent="-171450" algn="l" rtl="0" eaLnBrk="1" fontAlgn="base" hangingPunct="1">
        <a:spcBef>
          <a:spcPct val="20000"/>
        </a:spcBef>
        <a:spcAft>
          <a:spcPct val="0"/>
        </a:spcAft>
        <a:buClr>
          <a:srgbClr val="993333"/>
        </a:buClr>
        <a:buChar char="»"/>
        <a:defRPr sz="1500">
          <a:solidFill>
            <a:srgbClr val="003366"/>
          </a:solidFill>
          <a:latin typeface="+mn-lt"/>
          <a:ea typeface="+mn-ea"/>
        </a:defRPr>
      </a:lvl8pPr>
      <a:lvl9pPr marL="2914650" indent="-171450" algn="l" rtl="0" eaLnBrk="1" fontAlgn="base" hangingPunct="1">
        <a:spcBef>
          <a:spcPct val="20000"/>
        </a:spcBef>
        <a:spcAft>
          <a:spcPct val="0"/>
        </a:spcAft>
        <a:buClr>
          <a:srgbClr val="993333"/>
        </a:buClr>
        <a:buChar char="»"/>
        <a:defRPr sz="1500">
          <a:solidFill>
            <a:srgbClr val="003366"/>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F68EA4F-3D5A-5B41-B407-A699D2CF638B}"/>
              </a:ext>
            </a:extLst>
          </p:cNvPr>
          <p:cNvSpPr>
            <a:spLocks noGrp="1"/>
          </p:cNvSpPr>
          <p:nvPr>
            <p:ph type="title"/>
          </p:nvPr>
        </p:nvSpPr>
        <p:spPr bwMode="auto">
          <a:xfrm>
            <a:off x="3048000" y="52578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49FB47BC-687E-194A-BB2F-9B38A68F9B1D}"/>
              </a:ext>
            </a:extLst>
          </p:cNvPr>
          <p:cNvSpPr>
            <a:spLocks noGrp="1"/>
          </p:cNvSpPr>
          <p:nvPr>
            <p:ph type="body" idx="1"/>
          </p:nvPr>
        </p:nvSpPr>
        <p:spPr bwMode="auto">
          <a:xfrm>
            <a:off x="3124200" y="457200"/>
            <a:ext cx="5638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76" name="Picture 2">
            <a:extLst>
              <a:ext uri="{FF2B5EF4-FFF2-40B4-BE49-F238E27FC236}">
                <a16:creationId xmlns:a16="http://schemas.microsoft.com/office/drawing/2014/main" id="{8791A2A9-DC2B-6B43-A687-3CC07264E4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1444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sldNum="0" hdr="0" ftr="0" dt="0"/>
  <p:txStyles>
    <p:titleStyle>
      <a:lvl1pPr algn="ctr" defTabSz="342900" rtl="0" eaLnBrk="1" fontAlgn="base" hangingPunct="1">
        <a:spcBef>
          <a:spcPct val="0"/>
        </a:spcBef>
        <a:spcAft>
          <a:spcPct val="0"/>
        </a:spcAft>
        <a:defRPr sz="3300" kern="1200">
          <a:solidFill>
            <a:schemeClr val="bg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bg1"/>
          </a:solidFill>
          <a:latin typeface="Calibri"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bg1"/>
          </a:solidFill>
          <a:latin typeface="Calibri"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bg1"/>
          </a:solidFill>
          <a:latin typeface="Calibri"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bg1"/>
          </a:solidFill>
          <a:latin typeface="Calibri"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Clr>
          <a:srgbClr val="800000"/>
        </a:buClr>
        <a:buFont typeface="Arial" panose="020B0604020202020204" pitchFamily="34" charset="0"/>
        <a:buChar char="•"/>
        <a:defRPr sz="2400" kern="1200">
          <a:solidFill>
            <a:schemeClr val="tx2"/>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Clr>
          <a:srgbClr val="800000"/>
        </a:buClr>
        <a:buFont typeface="Arial" panose="020B0604020202020204" pitchFamily="34" charset="0"/>
        <a:buChar char="–"/>
        <a:defRPr sz="2100" kern="1200">
          <a:solidFill>
            <a:schemeClr val="tx2"/>
          </a:solidFill>
          <a:latin typeface="+mn-lt"/>
          <a:ea typeface="ＭＳ Ｐゴシック" charset="0"/>
          <a:cs typeface="+mn-cs"/>
        </a:defRPr>
      </a:lvl2pPr>
      <a:lvl3pPr marL="857250" indent="-171450" algn="l" defTabSz="342900" rtl="0" eaLnBrk="1" fontAlgn="base" hangingPunct="1">
        <a:spcBef>
          <a:spcPct val="20000"/>
        </a:spcBef>
        <a:spcAft>
          <a:spcPct val="0"/>
        </a:spcAft>
        <a:buClr>
          <a:srgbClr val="800000"/>
        </a:buClr>
        <a:buFont typeface="Arial" panose="020B0604020202020204" pitchFamily="34" charset="0"/>
        <a:buChar char="•"/>
        <a:defRPr sz="1800" kern="1200">
          <a:solidFill>
            <a:schemeClr val="tx2"/>
          </a:solidFill>
          <a:latin typeface="+mn-lt"/>
          <a:ea typeface="ＭＳ Ｐゴシック" charset="0"/>
          <a:cs typeface="+mn-cs"/>
        </a:defRPr>
      </a:lvl3pPr>
      <a:lvl4pPr marL="1200150" indent="-171450" algn="l" defTabSz="342900" rtl="0" eaLnBrk="1" fontAlgn="base" hangingPunct="1">
        <a:spcBef>
          <a:spcPct val="20000"/>
        </a:spcBef>
        <a:spcAft>
          <a:spcPct val="0"/>
        </a:spcAft>
        <a:buClr>
          <a:srgbClr val="800000"/>
        </a:buClr>
        <a:buFont typeface="Arial" panose="020B0604020202020204" pitchFamily="34" charset="0"/>
        <a:buChar char="–"/>
        <a:defRPr sz="1500" kern="1200">
          <a:solidFill>
            <a:schemeClr val="tx2"/>
          </a:solidFill>
          <a:latin typeface="+mn-lt"/>
          <a:ea typeface="ＭＳ Ｐゴシック" charset="0"/>
          <a:cs typeface="+mn-cs"/>
        </a:defRPr>
      </a:lvl4pPr>
      <a:lvl5pPr marL="1543050" indent="-171450" algn="l" defTabSz="342900" rtl="0" eaLnBrk="1" fontAlgn="base" hangingPunct="1">
        <a:spcBef>
          <a:spcPct val="20000"/>
        </a:spcBef>
        <a:spcAft>
          <a:spcPct val="0"/>
        </a:spcAft>
        <a:buClr>
          <a:srgbClr val="800000"/>
        </a:buClr>
        <a:buFont typeface="Arial" panose="020B0604020202020204" pitchFamily="34" charset="0"/>
        <a:buChar char="»"/>
        <a:defRPr sz="1500" kern="1200">
          <a:solidFill>
            <a:schemeClr val="tx2"/>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0.xml"/><Relationship Id="rId7" Type="http://schemas.openxmlformats.org/officeDocument/2006/relationships/image" Target="../media/image2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nj.gov/education/legal/ethics/2022/docs/C29-21%20-%20JP_et.pdf" TargetMode="External"/><Relationship Id="rId3" Type="http://schemas.openxmlformats.org/officeDocument/2006/relationships/hyperlink" Target="https://www.nj.gov/education/legal/commissioner/2022/may/105-22SEC.pdf" TargetMode="External"/><Relationship Id="rId7" Type="http://schemas.openxmlformats.org/officeDocument/2006/relationships/hyperlink" Target="https://www.nj.gov/education/legal/ethics/2022/docs/C60-19%20PC%20-%207-29-2022.pdf" TargetMode="External"/><Relationship Id="rId2" Type="http://schemas.openxmlformats.org/officeDocument/2006/relationships/hyperlink" Target="https://www.nj.gov/education/legal/commissioner/2022/aug/201-22SEC.pdf" TargetMode="External"/><Relationship Id="rId1" Type="http://schemas.openxmlformats.org/officeDocument/2006/relationships/slideLayout" Target="../slideLayouts/slideLayout2.xml"/><Relationship Id="rId6" Type="http://schemas.openxmlformats.org/officeDocument/2006/relationships/hyperlink" Target="https://www.nj.gov/education/legal/commissioner/2022/apr/77-22SEC.pdf" TargetMode="External"/><Relationship Id="rId5" Type="http://schemas.openxmlformats.org/officeDocument/2006/relationships/hyperlink" Target="https://www.nj.gov/education/legal/commissioner/2022/apr/78-22SEC.pdf" TargetMode="External"/><Relationship Id="rId10" Type="http://schemas.openxmlformats.org/officeDocument/2006/relationships/hyperlink" Target="https://www.nj.gov/education/legal/ethics/advisory/" TargetMode="External"/><Relationship Id="rId4" Type="http://schemas.openxmlformats.org/officeDocument/2006/relationships/hyperlink" Target="https://www.nj.gov/education/legal/commissioner/2022/apr/79-22SEC.pdf" TargetMode="External"/><Relationship Id="rId9" Type="http://schemas.openxmlformats.org/officeDocument/2006/relationships/hyperlink" Target="https://www.nj.gov/education/legal/ethics/2022/docs/C18-21%20CE%20-%20%2007-29-2022.pdf" TargetMode="Externa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EF7C9-A90F-1AA0-789A-2F66E6A19169}"/>
              </a:ext>
            </a:extLst>
          </p:cNvPr>
          <p:cNvPicPr>
            <a:picLocks noChangeAspect="1"/>
          </p:cNvPicPr>
          <p:nvPr/>
        </p:nvPicPr>
        <p:blipFill>
          <a:blip r:embed="rId2"/>
          <a:stretch>
            <a:fillRect/>
          </a:stretch>
        </p:blipFill>
        <p:spPr>
          <a:xfrm>
            <a:off x="135386" y="697277"/>
            <a:ext cx="6426803" cy="4530566"/>
          </a:xfrm>
          <a:prstGeom prst="rect">
            <a:avLst/>
          </a:prstGeom>
        </p:spPr>
      </p:pic>
      <p:sp>
        <p:nvSpPr>
          <p:cNvPr id="7" name="TextBox 6">
            <a:extLst>
              <a:ext uri="{FF2B5EF4-FFF2-40B4-BE49-F238E27FC236}">
                <a16:creationId xmlns:a16="http://schemas.microsoft.com/office/drawing/2014/main" id="{2C445E67-A386-9F7A-66FB-3923DF439528}"/>
              </a:ext>
            </a:extLst>
          </p:cNvPr>
          <p:cNvSpPr txBox="1"/>
          <p:nvPr/>
        </p:nvSpPr>
        <p:spPr>
          <a:xfrm>
            <a:off x="135385" y="177283"/>
            <a:ext cx="6426803" cy="445350"/>
          </a:xfrm>
          <a:prstGeom prst="rect">
            <a:avLst/>
          </a:prstGeom>
          <a:solidFill>
            <a:srgbClr val="99CCFF"/>
          </a:solidFill>
        </p:spPr>
        <p:txBody>
          <a:bodyPr wrap="square" rtlCol="0">
            <a:spAutoFit/>
          </a:bodyPr>
          <a:lstStyle/>
          <a:p>
            <a:endParaRPr lang="en-US"/>
          </a:p>
        </p:txBody>
      </p:sp>
    </p:spTree>
    <p:extLst>
      <p:ext uri="{BB962C8B-B14F-4D97-AF65-F5344CB8AC3E}">
        <p14:creationId xmlns:p14="http://schemas.microsoft.com/office/powerpoint/2010/main" val="34460323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1DAD92D-57E8-C56A-086B-662F388EC0A7}"/>
              </a:ext>
            </a:extLst>
          </p:cNvPr>
          <p:cNvSpPr>
            <a:spLocks noGrp="1" noChangeArrowheads="1"/>
          </p:cNvSpPr>
          <p:nvPr>
            <p:ph type="title"/>
          </p:nvPr>
        </p:nvSpPr>
        <p:spPr>
          <a:xfrm>
            <a:off x="952500" y="91440"/>
            <a:ext cx="7315200" cy="800100"/>
          </a:xfrm>
          <a:ln>
            <a:noFill/>
            <a:miter lim="800000"/>
            <a:headEnd/>
            <a:tailEnd/>
          </a:ln>
        </p:spPr>
        <p:txBody>
          <a:bodyPr/>
          <a:lstStyle/>
          <a:p>
            <a:r>
              <a:rPr lang="en-US" altLang="en-US" sz="3600"/>
              <a:t>Code of Ethics (continued)</a:t>
            </a:r>
          </a:p>
        </p:txBody>
      </p:sp>
      <p:sp>
        <p:nvSpPr>
          <p:cNvPr id="5" name="Rectangle 3">
            <a:extLst>
              <a:ext uri="{FF2B5EF4-FFF2-40B4-BE49-F238E27FC236}">
                <a16:creationId xmlns:a16="http://schemas.microsoft.com/office/drawing/2014/main" id="{46A1F34D-F892-858C-D813-8AC19508B819}"/>
              </a:ext>
            </a:extLst>
          </p:cNvPr>
          <p:cNvSpPr txBox="1">
            <a:spLocks noChangeArrowheads="1"/>
          </p:cNvSpPr>
          <p:nvPr/>
        </p:nvSpPr>
        <p:spPr bwMode="auto">
          <a:xfrm>
            <a:off x="1143000" y="1170084"/>
            <a:ext cx="7208520" cy="2884584"/>
          </a:xfrm>
          <a:prstGeom prst="flowChartInputOutput">
            <a:avLst/>
          </a:prstGeom>
          <a:solidFill>
            <a:srgbClr val="C9F0EF"/>
          </a:solidFill>
          <a:ln>
            <a:noFill/>
          </a:ln>
          <a:effec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1200" cap="none" spc="0" normalizeH="0" baseline="0" noProof="0">
                <a:ln>
                  <a:noFill/>
                </a:ln>
                <a:solidFill>
                  <a:srgbClr val="003366"/>
                </a:solidFill>
                <a:effectLst/>
                <a:uLnTx/>
                <a:uFillTx/>
                <a:latin typeface="Arial"/>
                <a:ea typeface="ＭＳ Ｐゴシック"/>
                <a:cs typeface="Times New Roman" pitchFamily="18" charset="0"/>
              </a:rPr>
              <a:t>I will carry out my responsibility, not to administer the schools, but, together with my fellow board members, to see that they are well run. </a:t>
            </a:r>
            <a:endParaRPr kumimoji="0" lang="en-US" altLang="en-US" sz="2800" b="0" i="0" u="none" strike="noStrike" kern="0" cap="none" spc="0" normalizeH="0" baseline="0" noProof="0">
              <a:ln>
                <a:noFill/>
              </a:ln>
              <a:solidFill>
                <a:srgbClr val="003366"/>
              </a:solidFill>
              <a:effectLst/>
              <a:uLnTx/>
              <a:uFillTx/>
              <a:latin typeface="Arial"/>
              <a:ea typeface="ＭＳ Ｐゴシック"/>
              <a:cs typeface="Times New Roman" pitchFamily="18" charset="0"/>
            </a:endParaRPr>
          </a:p>
        </p:txBody>
      </p:sp>
      <p:sp>
        <p:nvSpPr>
          <p:cNvPr id="6" name="Rectangle 5">
            <a:extLst>
              <a:ext uri="{FF2B5EF4-FFF2-40B4-BE49-F238E27FC236}">
                <a16:creationId xmlns:a16="http://schemas.microsoft.com/office/drawing/2014/main" id="{FD153E7E-EF9A-CD99-857F-6D0A5CA4007E}"/>
              </a:ext>
            </a:extLst>
          </p:cNvPr>
          <p:cNvSpPr/>
          <p:nvPr/>
        </p:nvSpPr>
        <p:spPr>
          <a:xfrm>
            <a:off x="1446999" y="2644170"/>
            <a:ext cx="1257075"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d.</a:t>
            </a:r>
          </a:p>
        </p:txBody>
      </p:sp>
      <p:sp>
        <p:nvSpPr>
          <p:cNvPr id="7" name="Rectangle 6">
            <a:extLst>
              <a:ext uri="{FF2B5EF4-FFF2-40B4-BE49-F238E27FC236}">
                <a16:creationId xmlns:a16="http://schemas.microsoft.com/office/drawing/2014/main" id="{AD65AF8E-4B5F-7863-9641-3984DA1B1827}"/>
              </a:ext>
            </a:extLst>
          </p:cNvPr>
          <p:cNvSpPr/>
          <p:nvPr/>
        </p:nvSpPr>
        <p:spPr>
          <a:xfrm>
            <a:off x="1059179" y="4092319"/>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8" name="TextBox 7">
            <a:extLst>
              <a:ext uri="{FF2B5EF4-FFF2-40B4-BE49-F238E27FC236}">
                <a16:creationId xmlns:a16="http://schemas.microsoft.com/office/drawing/2014/main" id="{413BB71B-6EA2-BBCE-2789-323BDC211D3D}"/>
              </a:ext>
            </a:extLst>
          </p:cNvPr>
          <p:cNvSpPr txBox="1"/>
          <p:nvPr/>
        </p:nvSpPr>
        <p:spPr>
          <a:xfrm>
            <a:off x="1059179" y="4451536"/>
            <a:ext cx="7208521"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A direct order was given to school personnel or there was direct involvement in activities or functions that are the responsibility of school personnel or the day-to-day administration of the school district or charter school.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35088591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A318600-D027-B3B4-8BCA-41072F7D0074}"/>
              </a:ext>
            </a:extLst>
          </p:cNvPr>
          <p:cNvSpPr>
            <a:spLocks noGrp="1" noChangeArrowheads="1"/>
          </p:cNvSpPr>
          <p:nvPr>
            <p:ph type="title"/>
          </p:nvPr>
        </p:nvSpPr>
        <p:spPr>
          <a:xfrm>
            <a:off x="914400" y="99060"/>
            <a:ext cx="7315200" cy="800100"/>
          </a:xfrm>
          <a:ln>
            <a:noFill/>
            <a:miter lim="800000"/>
            <a:headEnd/>
            <a:tailEnd/>
          </a:ln>
        </p:spPr>
        <p:txBody>
          <a:bodyPr/>
          <a:lstStyle/>
          <a:p>
            <a:r>
              <a:rPr lang="en-US" altLang="en-US" sz="3600"/>
              <a:t>Code of Ethics (continued)</a:t>
            </a:r>
          </a:p>
        </p:txBody>
      </p:sp>
      <p:sp>
        <p:nvSpPr>
          <p:cNvPr id="5" name="Rectangle 3">
            <a:extLst>
              <a:ext uri="{FF2B5EF4-FFF2-40B4-BE49-F238E27FC236}">
                <a16:creationId xmlns:a16="http://schemas.microsoft.com/office/drawing/2014/main" id="{5BDA84B0-4771-4915-E043-6921634FCC43}"/>
              </a:ext>
            </a:extLst>
          </p:cNvPr>
          <p:cNvSpPr txBox="1">
            <a:spLocks noChangeArrowheads="1"/>
          </p:cNvSpPr>
          <p:nvPr/>
        </p:nvSpPr>
        <p:spPr bwMode="auto">
          <a:xfrm>
            <a:off x="1143000" y="1170084"/>
            <a:ext cx="7208520" cy="2884584"/>
          </a:xfrm>
          <a:prstGeom prst="flowChartInputOutput">
            <a:avLst/>
          </a:prstGeom>
          <a:solidFill>
            <a:srgbClr val="C9F0EF"/>
          </a:solidFill>
          <a:ln>
            <a:noFill/>
          </a:ln>
          <a:effectLst/>
        </p:spPr>
        <p:txBody>
          <a:bodyPr vert="horz" wrap="square" lIns="0" tIns="45720" rIns="91440" bIns="45720" numCol="1" anchor="ctr" anchorCtr="0" compatLnSpc="1">
            <a:prstTxWarp prst="textNoShape">
              <a:avLst/>
            </a:prstTxWarp>
            <a:normAutofit lnSpcReduction="1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1200" cap="none" spc="0" normalizeH="0" baseline="0" noProof="0">
                <a:ln>
                  <a:noFill/>
                </a:ln>
                <a:solidFill>
                  <a:srgbClr val="003366"/>
                </a:solidFill>
                <a:effectLst/>
                <a:uLnTx/>
                <a:uFillTx/>
                <a:latin typeface="Arial"/>
                <a:ea typeface="ＭＳ Ｐゴシック"/>
                <a:cs typeface="Times New Roman" pitchFamily="18" charset="0"/>
              </a:rPr>
              <a:t>I will recognize that authority rests with the board of education and will make no personal promises nor take any private action that may compromise the board. </a:t>
            </a:r>
            <a:endParaRPr kumimoji="0" lang="en-US" altLang="en-US" sz="2800" b="0" i="0" u="none" strike="noStrike" kern="0" cap="none" spc="0" normalizeH="0" baseline="0" noProof="0">
              <a:ln>
                <a:noFill/>
              </a:ln>
              <a:solidFill>
                <a:srgbClr val="003366"/>
              </a:solidFill>
              <a:effectLst/>
              <a:uLnTx/>
              <a:uFillTx/>
              <a:latin typeface="Arial"/>
              <a:ea typeface="ＭＳ Ｐゴシック"/>
              <a:cs typeface="Times New Roman" pitchFamily="18" charset="0"/>
            </a:endParaRPr>
          </a:p>
        </p:txBody>
      </p:sp>
      <p:sp>
        <p:nvSpPr>
          <p:cNvPr id="6" name="Rectangle 5">
            <a:extLst>
              <a:ext uri="{FF2B5EF4-FFF2-40B4-BE49-F238E27FC236}">
                <a16:creationId xmlns:a16="http://schemas.microsoft.com/office/drawing/2014/main" id="{3BC22259-FADD-43F4-8900-B8D603A31494}"/>
              </a:ext>
            </a:extLst>
          </p:cNvPr>
          <p:cNvSpPr/>
          <p:nvPr/>
        </p:nvSpPr>
        <p:spPr>
          <a:xfrm>
            <a:off x="1434748" y="2685063"/>
            <a:ext cx="1148070"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e.</a:t>
            </a:r>
          </a:p>
        </p:txBody>
      </p:sp>
      <p:sp>
        <p:nvSpPr>
          <p:cNvPr id="7" name="Rectangle 6">
            <a:extLst>
              <a:ext uri="{FF2B5EF4-FFF2-40B4-BE49-F238E27FC236}">
                <a16:creationId xmlns:a16="http://schemas.microsoft.com/office/drawing/2014/main" id="{689E8127-03A1-0D47-9190-58EE947C20DA}"/>
              </a:ext>
            </a:extLst>
          </p:cNvPr>
          <p:cNvSpPr/>
          <p:nvPr/>
        </p:nvSpPr>
        <p:spPr>
          <a:xfrm>
            <a:off x="1021773" y="4054668"/>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8" name="TextBox 7">
            <a:extLst>
              <a:ext uri="{FF2B5EF4-FFF2-40B4-BE49-F238E27FC236}">
                <a16:creationId xmlns:a16="http://schemas.microsoft.com/office/drawing/2014/main" id="{A6F513F8-60AE-CC46-320E-2CEC0C4493E4}"/>
              </a:ext>
            </a:extLst>
          </p:cNvPr>
          <p:cNvSpPr txBox="1"/>
          <p:nvPr/>
        </p:nvSpPr>
        <p:spPr>
          <a:xfrm>
            <a:off x="1021773" y="4428996"/>
            <a:ext cx="7208521"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Personal promises were made, or action taken beyond the scope of his or her duties such that, by its nature, had the potential to compromise the Board. </a:t>
            </a:r>
          </a:p>
        </p:txBody>
      </p:sp>
    </p:spTree>
    <p:extLst>
      <p:ext uri="{BB962C8B-B14F-4D97-AF65-F5344CB8AC3E}">
        <p14:creationId xmlns:p14="http://schemas.microsoft.com/office/powerpoint/2010/main" val="42135784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A9616F7-FE20-8222-B969-DB0DEE012D2E}"/>
              </a:ext>
            </a:extLst>
          </p:cNvPr>
          <p:cNvSpPr>
            <a:spLocks noGrp="1" noChangeArrowheads="1"/>
          </p:cNvSpPr>
          <p:nvPr>
            <p:ph type="title"/>
          </p:nvPr>
        </p:nvSpPr>
        <p:spPr>
          <a:xfrm>
            <a:off x="1028700" y="144780"/>
            <a:ext cx="7315200" cy="800100"/>
          </a:xfrm>
          <a:ln>
            <a:noFill/>
            <a:miter lim="800000"/>
            <a:headEnd/>
            <a:tailEnd/>
          </a:ln>
        </p:spPr>
        <p:txBody>
          <a:bodyPr/>
          <a:lstStyle/>
          <a:p>
            <a:r>
              <a:rPr lang="en-US" altLang="en-US" sz="3600"/>
              <a:t>Code of Ethics (continued)</a:t>
            </a:r>
          </a:p>
        </p:txBody>
      </p:sp>
      <p:pic>
        <p:nvPicPr>
          <p:cNvPr id="6" name="Picture 5">
            <a:extLst>
              <a:ext uri="{FF2B5EF4-FFF2-40B4-BE49-F238E27FC236}">
                <a16:creationId xmlns:a16="http://schemas.microsoft.com/office/drawing/2014/main" id="{9B73BF2B-EABB-743A-CCC8-9DCE7BDA897D}"/>
              </a:ext>
            </a:extLst>
          </p:cNvPr>
          <p:cNvPicPr>
            <a:picLocks noChangeAspect="1"/>
          </p:cNvPicPr>
          <p:nvPr/>
        </p:nvPicPr>
        <p:blipFill>
          <a:blip r:embed="rId2"/>
          <a:stretch>
            <a:fillRect/>
          </a:stretch>
        </p:blipFill>
        <p:spPr>
          <a:xfrm>
            <a:off x="770831" y="1252601"/>
            <a:ext cx="7206097" cy="2920237"/>
          </a:xfrm>
          <a:prstGeom prst="rect">
            <a:avLst/>
          </a:prstGeom>
        </p:spPr>
      </p:pic>
      <p:sp>
        <p:nvSpPr>
          <p:cNvPr id="7" name="Rectangle 6">
            <a:extLst>
              <a:ext uri="{FF2B5EF4-FFF2-40B4-BE49-F238E27FC236}">
                <a16:creationId xmlns:a16="http://schemas.microsoft.com/office/drawing/2014/main" id="{A5B5722E-8726-893A-765A-79496A936B69}"/>
              </a:ext>
            </a:extLst>
          </p:cNvPr>
          <p:cNvSpPr/>
          <p:nvPr/>
        </p:nvSpPr>
        <p:spPr>
          <a:xfrm>
            <a:off x="1167072" y="2712719"/>
            <a:ext cx="965329"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f.</a:t>
            </a:r>
          </a:p>
        </p:txBody>
      </p:sp>
      <p:sp>
        <p:nvSpPr>
          <p:cNvPr id="8" name="TextBox 7">
            <a:extLst>
              <a:ext uri="{FF2B5EF4-FFF2-40B4-BE49-F238E27FC236}">
                <a16:creationId xmlns:a16="http://schemas.microsoft.com/office/drawing/2014/main" id="{A8C855B5-B637-467A-1D6D-402F5A9145E0}"/>
              </a:ext>
            </a:extLst>
          </p:cNvPr>
          <p:cNvSpPr txBox="1"/>
          <p:nvPr/>
        </p:nvSpPr>
        <p:spPr>
          <a:xfrm>
            <a:off x="768407" y="4574441"/>
            <a:ext cx="7208521"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Action was taken on behalf of, or at the request of, a special interest group or persons organized and voluntarily united in opinion and who adhere to a particular political party or cause; or the schools were used in order to acquire some benefit for the respondent(s), a member of his or her immediate family or a friend. </a:t>
            </a:r>
          </a:p>
        </p:txBody>
      </p:sp>
      <p:sp>
        <p:nvSpPr>
          <p:cNvPr id="9" name="Rectangle 8">
            <a:extLst>
              <a:ext uri="{FF2B5EF4-FFF2-40B4-BE49-F238E27FC236}">
                <a16:creationId xmlns:a16="http://schemas.microsoft.com/office/drawing/2014/main" id="{A97ED646-177A-F572-E26E-DA3869FC04B2}"/>
              </a:ext>
            </a:extLst>
          </p:cNvPr>
          <p:cNvSpPr/>
          <p:nvPr/>
        </p:nvSpPr>
        <p:spPr>
          <a:xfrm>
            <a:off x="768407" y="4174331"/>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Tree>
    <p:extLst>
      <p:ext uri="{BB962C8B-B14F-4D97-AF65-F5344CB8AC3E}">
        <p14:creationId xmlns:p14="http://schemas.microsoft.com/office/powerpoint/2010/main" val="28809936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A9616F7-FE20-8222-B969-DB0DEE012D2E}"/>
              </a:ext>
            </a:extLst>
          </p:cNvPr>
          <p:cNvSpPr>
            <a:spLocks noGrp="1" noChangeArrowheads="1"/>
          </p:cNvSpPr>
          <p:nvPr>
            <p:ph type="title"/>
          </p:nvPr>
        </p:nvSpPr>
        <p:spPr>
          <a:xfrm>
            <a:off x="1028700" y="144780"/>
            <a:ext cx="7315200" cy="800100"/>
          </a:xfrm>
          <a:ln>
            <a:noFill/>
            <a:miter lim="800000"/>
            <a:headEnd/>
            <a:tailEnd/>
          </a:ln>
        </p:spPr>
        <p:txBody>
          <a:bodyPr/>
          <a:lstStyle/>
          <a:p>
            <a:r>
              <a:rPr lang="en-US" altLang="en-US" sz="3600"/>
              <a:t>Code of Ethics (continued)</a:t>
            </a:r>
          </a:p>
        </p:txBody>
      </p:sp>
      <p:sp>
        <p:nvSpPr>
          <p:cNvPr id="2" name="Rectangle 3">
            <a:extLst>
              <a:ext uri="{FF2B5EF4-FFF2-40B4-BE49-F238E27FC236}">
                <a16:creationId xmlns:a16="http://schemas.microsoft.com/office/drawing/2014/main" id="{1FADAF67-759E-A45C-CE5E-6F9A425557FA}"/>
              </a:ext>
            </a:extLst>
          </p:cNvPr>
          <p:cNvSpPr txBox="1">
            <a:spLocks noChangeArrowheads="1"/>
          </p:cNvSpPr>
          <p:nvPr/>
        </p:nvSpPr>
        <p:spPr bwMode="auto">
          <a:xfrm>
            <a:off x="967740" y="1033733"/>
            <a:ext cx="7208520" cy="3349440"/>
          </a:xfrm>
          <a:prstGeom prst="flowChartInputOutput">
            <a:avLst/>
          </a:prstGeom>
          <a:solidFill>
            <a:srgbClr val="C9F0EF"/>
          </a:solidFill>
          <a:ln>
            <a:noFill/>
          </a:ln>
          <a:effectLst/>
        </p:spPr>
        <p:txBody>
          <a:bodyPr vert="horz" wrap="square" lIns="0" tIns="45720" rIns="91440" bIns="45720" numCol="1" anchor="ctr"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1200" cap="none" spc="0" normalizeH="0" baseline="0" noProof="0">
                <a:ln>
                  <a:noFill/>
                </a:ln>
                <a:solidFill>
                  <a:srgbClr val="003366"/>
                </a:solidFill>
                <a:effectLst/>
                <a:uLnTx/>
                <a:uFillTx/>
                <a:latin typeface="Arial"/>
                <a:ea typeface="ＭＳ Ｐゴシック"/>
                <a:cs typeface="Times New Roman" pitchFamily="18" charset="0"/>
              </a:rPr>
              <a:t>I will hold confidential all matters pertaining </a:t>
            </a:r>
            <a:br>
              <a:rPr kumimoji="0" lang="en-US" altLang="en-US" sz="2800" b="0" i="0" u="none" strike="noStrike" kern="1200" cap="none" spc="0" normalizeH="0" baseline="0" noProof="0">
                <a:ln>
                  <a:noFill/>
                </a:ln>
                <a:solidFill>
                  <a:srgbClr val="003366"/>
                </a:solidFill>
                <a:effectLst/>
                <a:uLnTx/>
                <a:uFillTx/>
                <a:latin typeface="Arial"/>
                <a:ea typeface="ＭＳ Ｐゴシック"/>
                <a:cs typeface="Times New Roman" pitchFamily="18" charset="0"/>
              </a:rPr>
            </a:br>
            <a:r>
              <a:rPr kumimoji="0" lang="en-US" altLang="en-US" sz="2800" b="0" i="0" u="none" strike="noStrike" kern="1200" cap="none" spc="0" normalizeH="0" baseline="0" noProof="0">
                <a:ln>
                  <a:noFill/>
                </a:ln>
                <a:solidFill>
                  <a:srgbClr val="003366"/>
                </a:solidFill>
                <a:effectLst/>
                <a:uLnTx/>
                <a:uFillTx/>
                <a:latin typeface="Arial"/>
                <a:ea typeface="ＭＳ Ｐゴシック"/>
                <a:cs typeface="Times New Roman" pitchFamily="18" charset="0"/>
              </a:rPr>
              <a:t>to the schools which, if disclosed, would needlessly injure individuals or the schools. In all other matters, I will provide accurate information and, in concert with my fellow board members, interpret to the staff the aspirations of the community for its school.</a:t>
            </a:r>
            <a:endParaRPr kumimoji="0" lang="en-US" altLang="en-US" sz="3200" b="0" i="0" u="none" strike="noStrike" kern="0" cap="none" spc="0" normalizeH="0" baseline="0" noProof="0">
              <a:ln>
                <a:noFill/>
              </a:ln>
              <a:solidFill>
                <a:srgbClr val="003366"/>
              </a:solidFill>
              <a:effectLst/>
              <a:uLnTx/>
              <a:uFillTx/>
              <a:latin typeface="Arial"/>
              <a:ea typeface="ＭＳ Ｐゴシック"/>
              <a:cs typeface="Times New Roman" pitchFamily="18" charset="0"/>
            </a:endParaRPr>
          </a:p>
        </p:txBody>
      </p:sp>
      <p:sp>
        <p:nvSpPr>
          <p:cNvPr id="3" name="Rectangle 2">
            <a:extLst>
              <a:ext uri="{FF2B5EF4-FFF2-40B4-BE49-F238E27FC236}">
                <a16:creationId xmlns:a16="http://schemas.microsoft.com/office/drawing/2014/main" id="{0880E1E0-941B-4AFB-5138-37F4AEAFA394}"/>
              </a:ext>
            </a:extLst>
          </p:cNvPr>
          <p:cNvSpPr/>
          <p:nvPr/>
        </p:nvSpPr>
        <p:spPr>
          <a:xfrm>
            <a:off x="1245369" y="2892300"/>
            <a:ext cx="1233031"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g.</a:t>
            </a:r>
          </a:p>
        </p:txBody>
      </p:sp>
      <p:sp>
        <p:nvSpPr>
          <p:cNvPr id="4" name="TextBox 3">
            <a:extLst>
              <a:ext uri="{FF2B5EF4-FFF2-40B4-BE49-F238E27FC236}">
                <a16:creationId xmlns:a16="http://schemas.microsoft.com/office/drawing/2014/main" id="{712B0C9A-AD1C-7329-5AAE-559210454257}"/>
              </a:ext>
            </a:extLst>
          </p:cNvPr>
          <p:cNvSpPr txBox="1"/>
          <p:nvPr/>
        </p:nvSpPr>
        <p:spPr>
          <a:xfrm>
            <a:off x="883919" y="4806469"/>
            <a:ext cx="7208521"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Took action to make public, reveal or disclose information that was not public under any laws, regulations or court orders of this State, or information that was otherwise confidential in accordance with board policies, procedures or practices. Inaccuracy of information and evidence that establishes that the inaccuracy was other than reasonable mistake or personal opinion or was not attributable to developing circumstances must be substantiated.</a:t>
            </a:r>
          </a:p>
        </p:txBody>
      </p:sp>
      <p:sp>
        <p:nvSpPr>
          <p:cNvPr id="8" name="Rectangle 7">
            <a:extLst>
              <a:ext uri="{FF2B5EF4-FFF2-40B4-BE49-F238E27FC236}">
                <a16:creationId xmlns:a16="http://schemas.microsoft.com/office/drawing/2014/main" id="{F2CAF004-9A4E-FBF5-F5C1-D9FA2CE617A0}"/>
              </a:ext>
            </a:extLst>
          </p:cNvPr>
          <p:cNvSpPr/>
          <p:nvPr/>
        </p:nvSpPr>
        <p:spPr>
          <a:xfrm>
            <a:off x="883919" y="4406359"/>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Tree>
    <p:extLst>
      <p:ext uri="{BB962C8B-B14F-4D97-AF65-F5344CB8AC3E}">
        <p14:creationId xmlns:p14="http://schemas.microsoft.com/office/powerpoint/2010/main" val="12516791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A9616F7-FE20-8222-B969-DB0DEE012D2E}"/>
              </a:ext>
            </a:extLst>
          </p:cNvPr>
          <p:cNvSpPr>
            <a:spLocks noGrp="1" noChangeArrowheads="1"/>
          </p:cNvSpPr>
          <p:nvPr>
            <p:ph type="title"/>
          </p:nvPr>
        </p:nvSpPr>
        <p:spPr>
          <a:xfrm>
            <a:off x="1028700" y="144780"/>
            <a:ext cx="7315200" cy="800100"/>
          </a:xfrm>
          <a:ln>
            <a:noFill/>
            <a:miter lim="800000"/>
            <a:headEnd/>
            <a:tailEnd/>
          </a:ln>
        </p:spPr>
        <p:txBody>
          <a:bodyPr/>
          <a:lstStyle/>
          <a:p>
            <a:r>
              <a:rPr lang="en-US" altLang="en-US" sz="3600"/>
              <a:t>Code of Ethics (continued)</a:t>
            </a:r>
          </a:p>
        </p:txBody>
      </p:sp>
      <p:sp>
        <p:nvSpPr>
          <p:cNvPr id="8" name="Rectangle 7">
            <a:extLst>
              <a:ext uri="{FF2B5EF4-FFF2-40B4-BE49-F238E27FC236}">
                <a16:creationId xmlns:a16="http://schemas.microsoft.com/office/drawing/2014/main" id="{F2CAF004-9A4E-FBF5-F5C1-D9FA2CE617A0}"/>
              </a:ext>
            </a:extLst>
          </p:cNvPr>
          <p:cNvSpPr/>
          <p:nvPr/>
        </p:nvSpPr>
        <p:spPr>
          <a:xfrm>
            <a:off x="883919" y="4039982"/>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6" name="Rectangle 3">
            <a:extLst>
              <a:ext uri="{FF2B5EF4-FFF2-40B4-BE49-F238E27FC236}">
                <a16:creationId xmlns:a16="http://schemas.microsoft.com/office/drawing/2014/main" id="{F99C9917-FD5A-5141-1F94-2548536DCEC8}"/>
              </a:ext>
            </a:extLst>
          </p:cNvPr>
          <p:cNvSpPr txBox="1">
            <a:spLocks noChangeArrowheads="1"/>
          </p:cNvSpPr>
          <p:nvPr/>
        </p:nvSpPr>
        <p:spPr bwMode="auto">
          <a:xfrm>
            <a:off x="967740" y="1033273"/>
            <a:ext cx="7208520" cy="2884584"/>
          </a:xfrm>
          <a:prstGeom prst="flowChartInputOutput">
            <a:avLst/>
          </a:prstGeom>
          <a:solidFill>
            <a:srgbClr val="C9F0EF"/>
          </a:solidFill>
          <a:ln>
            <a:noFill/>
          </a:ln>
          <a:effec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1200" cap="none" spc="0" normalizeH="0" baseline="0" noProof="0">
                <a:ln>
                  <a:noFill/>
                </a:ln>
                <a:solidFill>
                  <a:srgbClr val="003366"/>
                </a:solidFill>
                <a:effectLst/>
                <a:uLnTx/>
                <a:uFillTx/>
                <a:latin typeface="Arial"/>
                <a:ea typeface="ＭＳ Ｐゴシック"/>
                <a:cs typeface="Times New Roman" pitchFamily="18" charset="0"/>
              </a:rPr>
              <a:t>I will vote to appoint the best qualified personnel available after consideration of the recommendation of the chief administrative officer.</a:t>
            </a:r>
            <a:endParaRPr kumimoji="0" lang="en-US" altLang="en-US" sz="2800" b="0" i="0" u="none" strike="noStrike" kern="0" cap="none" spc="0" normalizeH="0" baseline="0" noProof="0">
              <a:ln>
                <a:noFill/>
              </a:ln>
              <a:solidFill>
                <a:srgbClr val="003366"/>
              </a:solidFill>
              <a:effectLst/>
              <a:uLnTx/>
              <a:uFillTx/>
              <a:latin typeface="Arial"/>
              <a:ea typeface="ＭＳ Ｐゴシック"/>
              <a:cs typeface="Times New Roman" pitchFamily="18" charset="0"/>
            </a:endParaRPr>
          </a:p>
        </p:txBody>
      </p:sp>
      <p:sp>
        <p:nvSpPr>
          <p:cNvPr id="7" name="Rectangle 6">
            <a:extLst>
              <a:ext uri="{FF2B5EF4-FFF2-40B4-BE49-F238E27FC236}">
                <a16:creationId xmlns:a16="http://schemas.microsoft.com/office/drawing/2014/main" id="{39AD00B4-F510-2892-388F-34401261390B}"/>
              </a:ext>
            </a:extLst>
          </p:cNvPr>
          <p:cNvSpPr/>
          <p:nvPr/>
        </p:nvSpPr>
        <p:spPr>
          <a:xfrm>
            <a:off x="1413009" y="2592448"/>
            <a:ext cx="1233031"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h.</a:t>
            </a:r>
          </a:p>
        </p:txBody>
      </p:sp>
      <p:sp>
        <p:nvSpPr>
          <p:cNvPr id="9" name="TextBox 8">
            <a:extLst>
              <a:ext uri="{FF2B5EF4-FFF2-40B4-BE49-F238E27FC236}">
                <a16:creationId xmlns:a16="http://schemas.microsoft.com/office/drawing/2014/main" id="{949A1F09-D48B-09FA-3E8D-8A527F55BA3F}"/>
              </a:ext>
            </a:extLst>
          </p:cNvPr>
          <p:cNvSpPr txBox="1"/>
          <p:nvPr/>
        </p:nvSpPr>
        <p:spPr>
          <a:xfrm>
            <a:off x="883919" y="4440092"/>
            <a:ext cx="7208521"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A personnel matter was acted upon without a recommendation of the chief administrative officer.</a:t>
            </a:r>
          </a:p>
        </p:txBody>
      </p:sp>
    </p:spTree>
    <p:extLst>
      <p:ext uri="{BB962C8B-B14F-4D97-AF65-F5344CB8AC3E}">
        <p14:creationId xmlns:p14="http://schemas.microsoft.com/office/powerpoint/2010/main" val="39411282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A9616F7-FE20-8222-B969-DB0DEE012D2E}"/>
              </a:ext>
            </a:extLst>
          </p:cNvPr>
          <p:cNvSpPr>
            <a:spLocks noGrp="1" noChangeArrowheads="1"/>
          </p:cNvSpPr>
          <p:nvPr>
            <p:ph type="title"/>
          </p:nvPr>
        </p:nvSpPr>
        <p:spPr>
          <a:xfrm>
            <a:off x="1028700" y="144780"/>
            <a:ext cx="7315200" cy="800100"/>
          </a:xfrm>
          <a:ln>
            <a:noFill/>
            <a:miter lim="800000"/>
            <a:headEnd/>
            <a:tailEnd/>
          </a:ln>
        </p:spPr>
        <p:txBody>
          <a:bodyPr/>
          <a:lstStyle/>
          <a:p>
            <a:r>
              <a:rPr lang="en-US" altLang="en-US" sz="3600"/>
              <a:t>Code of Ethics (continued)</a:t>
            </a:r>
          </a:p>
        </p:txBody>
      </p:sp>
      <p:sp>
        <p:nvSpPr>
          <p:cNvPr id="8" name="Rectangle 7">
            <a:extLst>
              <a:ext uri="{FF2B5EF4-FFF2-40B4-BE49-F238E27FC236}">
                <a16:creationId xmlns:a16="http://schemas.microsoft.com/office/drawing/2014/main" id="{F2CAF004-9A4E-FBF5-F5C1-D9FA2CE617A0}"/>
              </a:ext>
            </a:extLst>
          </p:cNvPr>
          <p:cNvSpPr/>
          <p:nvPr/>
        </p:nvSpPr>
        <p:spPr>
          <a:xfrm>
            <a:off x="606291" y="3925382"/>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6" name="Rectangle 3">
            <a:extLst>
              <a:ext uri="{FF2B5EF4-FFF2-40B4-BE49-F238E27FC236}">
                <a16:creationId xmlns:a16="http://schemas.microsoft.com/office/drawing/2014/main" id="{E40A484D-5274-716B-23B6-A1E18C847F79}"/>
              </a:ext>
            </a:extLst>
          </p:cNvPr>
          <p:cNvSpPr txBox="1">
            <a:spLocks noChangeArrowheads="1"/>
          </p:cNvSpPr>
          <p:nvPr/>
        </p:nvSpPr>
        <p:spPr bwMode="auto">
          <a:xfrm>
            <a:off x="690111" y="944880"/>
            <a:ext cx="7208520" cy="2884584"/>
          </a:xfrm>
          <a:prstGeom prst="flowChartInputOutput">
            <a:avLst/>
          </a:prstGeom>
          <a:solidFill>
            <a:srgbClr val="C9F0EF"/>
          </a:solidFill>
          <a:ln>
            <a:noFill/>
          </a:ln>
          <a:effec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993333"/>
              </a:buClr>
              <a:buSzTx/>
              <a:buFontTx/>
              <a:buNone/>
              <a:tabLst/>
              <a:defRPr/>
            </a:pPr>
            <a:r>
              <a:rPr kumimoji="0" lang="en-US" altLang="en-US" sz="2400" b="1" i="0" u="none" strike="noStrike" kern="0" cap="none" spc="0" normalizeH="0" baseline="0" noProof="0">
                <a:ln>
                  <a:noFill/>
                </a:ln>
                <a:solidFill>
                  <a:srgbClr val="003366"/>
                </a:solidFill>
                <a:effectLst/>
                <a:uLnTx/>
                <a:uFillTx/>
                <a:latin typeface="Arial"/>
                <a:ea typeface="ＭＳ Ｐゴシック"/>
                <a:cs typeface="Times New Roman" pitchFamily="18" charset="0"/>
              </a:rPr>
              <a:t>	</a:t>
            </a:r>
            <a:r>
              <a:rPr kumimoji="0" lang="en-US" altLang="en-US" sz="3200" b="0" i="0" u="none" strike="noStrike" kern="1200" cap="none" spc="0" normalizeH="0" baseline="0" noProof="0">
                <a:ln>
                  <a:noFill/>
                </a:ln>
                <a:solidFill>
                  <a:srgbClr val="003366"/>
                </a:solidFill>
                <a:effectLst/>
                <a:uLnTx/>
                <a:uFillTx/>
                <a:latin typeface="Arial"/>
                <a:ea typeface="Arial Unicode MS" pitchFamily="34" charset="-128"/>
                <a:cs typeface="Arial Unicode MS" pitchFamily="34" charset="-128"/>
              </a:rPr>
              <a:t>I will support and protect school personnel in proper performance of their duties.</a:t>
            </a:r>
          </a:p>
        </p:txBody>
      </p:sp>
      <p:sp>
        <p:nvSpPr>
          <p:cNvPr id="7" name="Rectangle 6">
            <a:extLst>
              <a:ext uri="{FF2B5EF4-FFF2-40B4-BE49-F238E27FC236}">
                <a16:creationId xmlns:a16="http://schemas.microsoft.com/office/drawing/2014/main" id="{9FA1A276-09AC-57F6-B772-A2999A039C19}"/>
              </a:ext>
            </a:extLst>
          </p:cNvPr>
          <p:cNvSpPr/>
          <p:nvPr/>
        </p:nvSpPr>
        <p:spPr>
          <a:xfrm>
            <a:off x="1085433" y="2451641"/>
            <a:ext cx="869148"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i.</a:t>
            </a:r>
          </a:p>
        </p:txBody>
      </p:sp>
      <p:sp>
        <p:nvSpPr>
          <p:cNvPr id="9" name="TextBox 8">
            <a:extLst>
              <a:ext uri="{FF2B5EF4-FFF2-40B4-BE49-F238E27FC236}">
                <a16:creationId xmlns:a16="http://schemas.microsoft.com/office/drawing/2014/main" id="{6A199F46-C34E-7265-02CA-DDDD278295FB}"/>
              </a:ext>
            </a:extLst>
          </p:cNvPr>
          <p:cNvSpPr txBox="1"/>
          <p:nvPr/>
        </p:nvSpPr>
        <p:spPr>
          <a:xfrm>
            <a:off x="606291" y="4307584"/>
            <a:ext cx="7208521"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Deliberate action was taken which resulted in undermining, opposing, compromising or harming school personnel in the proper performance of  their duties.</a:t>
            </a:r>
          </a:p>
        </p:txBody>
      </p:sp>
    </p:spTree>
    <p:extLst>
      <p:ext uri="{BB962C8B-B14F-4D97-AF65-F5344CB8AC3E}">
        <p14:creationId xmlns:p14="http://schemas.microsoft.com/office/powerpoint/2010/main" val="18941978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A9616F7-FE20-8222-B969-DB0DEE012D2E}"/>
              </a:ext>
            </a:extLst>
          </p:cNvPr>
          <p:cNvSpPr>
            <a:spLocks noGrp="1" noChangeArrowheads="1"/>
          </p:cNvSpPr>
          <p:nvPr>
            <p:ph type="title"/>
          </p:nvPr>
        </p:nvSpPr>
        <p:spPr>
          <a:xfrm>
            <a:off x="1028700" y="144780"/>
            <a:ext cx="7315200" cy="800100"/>
          </a:xfrm>
          <a:ln>
            <a:noFill/>
            <a:miter lim="800000"/>
            <a:headEnd/>
            <a:tailEnd/>
          </a:ln>
        </p:spPr>
        <p:txBody>
          <a:bodyPr/>
          <a:lstStyle/>
          <a:p>
            <a:r>
              <a:rPr lang="en-US" altLang="en-US" sz="3600"/>
              <a:t>Code of Ethics (continued)</a:t>
            </a:r>
          </a:p>
        </p:txBody>
      </p:sp>
      <p:sp>
        <p:nvSpPr>
          <p:cNvPr id="8" name="Rectangle 7">
            <a:extLst>
              <a:ext uri="{FF2B5EF4-FFF2-40B4-BE49-F238E27FC236}">
                <a16:creationId xmlns:a16="http://schemas.microsoft.com/office/drawing/2014/main" id="{F2CAF004-9A4E-FBF5-F5C1-D9FA2CE617A0}"/>
              </a:ext>
            </a:extLst>
          </p:cNvPr>
          <p:cNvSpPr/>
          <p:nvPr/>
        </p:nvSpPr>
        <p:spPr>
          <a:xfrm>
            <a:off x="1028700" y="3993309"/>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6" name="Rectangle 3">
            <a:extLst>
              <a:ext uri="{FF2B5EF4-FFF2-40B4-BE49-F238E27FC236}">
                <a16:creationId xmlns:a16="http://schemas.microsoft.com/office/drawing/2014/main" id="{869D15C1-15AC-F563-2B9C-645B7C6C8482}"/>
              </a:ext>
            </a:extLst>
          </p:cNvPr>
          <p:cNvSpPr txBox="1">
            <a:spLocks noChangeArrowheads="1"/>
          </p:cNvSpPr>
          <p:nvPr/>
        </p:nvSpPr>
        <p:spPr bwMode="auto">
          <a:xfrm>
            <a:off x="1135380" y="1009349"/>
            <a:ext cx="7208520" cy="2884584"/>
          </a:xfrm>
          <a:prstGeom prst="flowChartInputOutput">
            <a:avLst/>
          </a:prstGeom>
          <a:solidFill>
            <a:srgbClr val="C9F0EF"/>
          </a:solidFill>
          <a:ln>
            <a:noFill/>
          </a:ln>
          <a:effectLst/>
        </p:spPr>
        <p:txBody>
          <a:bodyPr vert="horz" wrap="square" lIns="0" tIns="45720" rIns="91440" bIns="45720" numCol="1" anchor="ctr" anchorCtr="0" compatLnSpc="1">
            <a:prstTxWarp prst="textNoShape">
              <a:avLst/>
            </a:prstTxWarp>
            <a:normAutofit fontScale="925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993333"/>
              </a:buClr>
              <a:buSzTx/>
              <a:buFontTx/>
              <a:buNone/>
              <a:tabLst/>
              <a:defRPr/>
            </a:pPr>
            <a:r>
              <a:rPr kumimoji="0" lang="en-US" altLang="en-US" sz="2400" b="1" i="0" u="none" strike="noStrike" kern="0" cap="none" spc="0" normalizeH="0" baseline="0" noProof="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1200" cap="none" spc="0" normalizeH="0" baseline="0" noProof="0">
                <a:ln>
                  <a:noFill/>
                </a:ln>
                <a:solidFill>
                  <a:srgbClr val="003366"/>
                </a:solidFill>
                <a:effectLst/>
                <a:uLnTx/>
                <a:uFillTx/>
                <a:latin typeface="Arial"/>
                <a:ea typeface="Arial Unicode MS" pitchFamily="34" charset="-128"/>
                <a:cs typeface="Arial Unicode MS" pitchFamily="34" charset="-128"/>
              </a:rPr>
              <a:t>I will refer all complaints to the chief administrative officer and will act on the complaints at public meetings only after failure of an administrative solution. </a:t>
            </a:r>
          </a:p>
        </p:txBody>
      </p:sp>
      <p:sp>
        <p:nvSpPr>
          <p:cNvPr id="7" name="Rectangle 6">
            <a:extLst>
              <a:ext uri="{FF2B5EF4-FFF2-40B4-BE49-F238E27FC236}">
                <a16:creationId xmlns:a16="http://schemas.microsoft.com/office/drawing/2014/main" id="{37DA8DEA-9917-4292-3147-9912100FC527}"/>
              </a:ext>
            </a:extLst>
          </p:cNvPr>
          <p:cNvSpPr/>
          <p:nvPr/>
        </p:nvSpPr>
        <p:spPr>
          <a:xfrm>
            <a:off x="1617935" y="2388742"/>
            <a:ext cx="872355"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j.</a:t>
            </a:r>
          </a:p>
        </p:txBody>
      </p:sp>
      <p:sp>
        <p:nvSpPr>
          <p:cNvPr id="9" name="TextBox 8">
            <a:extLst>
              <a:ext uri="{FF2B5EF4-FFF2-40B4-BE49-F238E27FC236}">
                <a16:creationId xmlns:a16="http://schemas.microsoft.com/office/drawing/2014/main" id="{6A5809C8-B80E-869C-9288-66228E65D6F4}"/>
              </a:ext>
            </a:extLst>
          </p:cNvPr>
          <p:cNvSpPr txBox="1"/>
          <p:nvPr/>
        </p:nvSpPr>
        <p:spPr>
          <a:xfrm>
            <a:off x="1028700" y="4405654"/>
            <a:ext cx="7208521"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Acted on or attempted to resolve a complaint, or conducted an investigation or inquiry related to a complaint: i. Prior to referral to the chief administrative officer; or ii. At a time or place other than a public meeting and prior to the failure of an administrative solution. </a:t>
            </a:r>
          </a:p>
        </p:txBody>
      </p:sp>
    </p:spTree>
    <p:extLst>
      <p:ext uri="{BB962C8B-B14F-4D97-AF65-F5344CB8AC3E}">
        <p14:creationId xmlns:p14="http://schemas.microsoft.com/office/powerpoint/2010/main" val="8887932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EF0C29-F4D5-EEC6-8125-ED71361E72D9}"/>
              </a:ext>
            </a:extLst>
          </p:cNvPr>
          <p:cNvSpPr>
            <a:spLocks noGrp="1"/>
          </p:cNvSpPr>
          <p:nvPr>
            <p:ph type="title"/>
          </p:nvPr>
        </p:nvSpPr>
        <p:spPr>
          <a:xfrm>
            <a:off x="409575" y="152401"/>
            <a:ext cx="8496299" cy="647700"/>
          </a:xfrm>
        </p:spPr>
        <p:txBody>
          <a:bodyPr/>
          <a:lstStyle/>
          <a:p>
            <a:r>
              <a:rPr lang="en-US" sz="3600"/>
              <a:t>2022 Commissioner/SEC Decisions</a:t>
            </a:r>
          </a:p>
        </p:txBody>
      </p:sp>
      <p:pic>
        <p:nvPicPr>
          <p:cNvPr id="5" name="Picture 4">
            <a:extLst>
              <a:ext uri="{FF2B5EF4-FFF2-40B4-BE49-F238E27FC236}">
                <a16:creationId xmlns:a16="http://schemas.microsoft.com/office/drawing/2014/main" id="{401AD260-0FEA-4E21-7F38-D9F399F4AD7B}"/>
              </a:ext>
            </a:extLst>
          </p:cNvPr>
          <p:cNvPicPr>
            <a:picLocks noChangeAspect="1"/>
          </p:cNvPicPr>
          <p:nvPr/>
        </p:nvPicPr>
        <p:blipFill>
          <a:blip r:embed="rId2"/>
          <a:stretch>
            <a:fillRect/>
          </a:stretch>
        </p:blipFill>
        <p:spPr>
          <a:xfrm>
            <a:off x="715692" y="721208"/>
            <a:ext cx="7884063" cy="5577840"/>
          </a:xfrm>
          <a:prstGeom prst="rect">
            <a:avLst/>
          </a:prstGeom>
        </p:spPr>
      </p:pic>
      <p:sp>
        <p:nvSpPr>
          <p:cNvPr id="2" name="TextBox 1">
            <a:extLst>
              <a:ext uri="{FF2B5EF4-FFF2-40B4-BE49-F238E27FC236}">
                <a16:creationId xmlns:a16="http://schemas.microsoft.com/office/drawing/2014/main" id="{29B8C223-6A49-D1CA-3C5F-6B3A8FEA0904}"/>
              </a:ext>
            </a:extLst>
          </p:cNvPr>
          <p:cNvSpPr txBox="1"/>
          <p:nvPr/>
        </p:nvSpPr>
        <p:spPr>
          <a:xfrm>
            <a:off x="715692" y="3936274"/>
            <a:ext cx="2550022" cy="307777"/>
          </a:xfrm>
          <a:prstGeom prst="rect">
            <a:avLst/>
          </a:prstGeom>
          <a:noFill/>
        </p:spPr>
        <p:txBody>
          <a:bodyPr wrap="square" rtlCol="0">
            <a:spAutoFit/>
          </a:bodyPr>
          <a:lstStyle/>
          <a:p>
            <a:r>
              <a:rPr lang="en-US" sz="1400" i="1">
                <a:solidFill>
                  <a:schemeClr val="bg1"/>
                </a:solidFill>
              </a:rPr>
              <a:t>Related to the Code of Ethics</a:t>
            </a:r>
          </a:p>
        </p:txBody>
      </p:sp>
    </p:spTree>
    <p:extLst>
      <p:ext uri="{BB962C8B-B14F-4D97-AF65-F5344CB8AC3E}">
        <p14:creationId xmlns:p14="http://schemas.microsoft.com/office/powerpoint/2010/main" val="17336626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AB8F9E-F1E5-EA4E-D117-6224EF653B9E}"/>
              </a:ext>
            </a:extLst>
          </p:cNvPr>
          <p:cNvSpPr>
            <a:spLocks noGrp="1"/>
          </p:cNvSpPr>
          <p:nvPr>
            <p:ph type="title"/>
          </p:nvPr>
        </p:nvSpPr>
        <p:spPr>
          <a:xfrm>
            <a:off x="600075" y="57275"/>
            <a:ext cx="8020050" cy="647700"/>
          </a:xfrm>
        </p:spPr>
        <p:txBody>
          <a:bodyPr/>
          <a:lstStyle/>
          <a:p>
            <a:r>
              <a:rPr lang="en-US" sz="3600"/>
              <a:t>2022 Commissioner/SEC Decisions</a:t>
            </a:r>
          </a:p>
        </p:txBody>
      </p:sp>
      <p:pic>
        <p:nvPicPr>
          <p:cNvPr id="5" name="Picture 4">
            <a:extLst>
              <a:ext uri="{FF2B5EF4-FFF2-40B4-BE49-F238E27FC236}">
                <a16:creationId xmlns:a16="http://schemas.microsoft.com/office/drawing/2014/main" id="{2A7F20F1-1152-E69B-B0C4-FED67C9E0F59}"/>
              </a:ext>
            </a:extLst>
          </p:cNvPr>
          <p:cNvPicPr>
            <a:picLocks noChangeAspect="1"/>
          </p:cNvPicPr>
          <p:nvPr/>
        </p:nvPicPr>
        <p:blipFill>
          <a:blip r:embed="rId2"/>
          <a:stretch>
            <a:fillRect/>
          </a:stretch>
        </p:blipFill>
        <p:spPr>
          <a:xfrm>
            <a:off x="600075" y="704975"/>
            <a:ext cx="8032090" cy="5577840"/>
          </a:xfrm>
          <a:prstGeom prst="rect">
            <a:avLst/>
          </a:prstGeom>
        </p:spPr>
      </p:pic>
      <p:sp>
        <p:nvSpPr>
          <p:cNvPr id="2" name="TextBox 1">
            <a:extLst>
              <a:ext uri="{FF2B5EF4-FFF2-40B4-BE49-F238E27FC236}">
                <a16:creationId xmlns:a16="http://schemas.microsoft.com/office/drawing/2014/main" id="{4111AB08-1F31-628E-2DB7-5621CFF398C0}"/>
              </a:ext>
            </a:extLst>
          </p:cNvPr>
          <p:cNvSpPr txBox="1"/>
          <p:nvPr/>
        </p:nvSpPr>
        <p:spPr>
          <a:xfrm>
            <a:off x="672149" y="3997233"/>
            <a:ext cx="2550022" cy="307777"/>
          </a:xfrm>
          <a:prstGeom prst="rect">
            <a:avLst/>
          </a:prstGeom>
          <a:noFill/>
        </p:spPr>
        <p:txBody>
          <a:bodyPr wrap="square" rtlCol="0">
            <a:spAutoFit/>
          </a:bodyPr>
          <a:lstStyle/>
          <a:p>
            <a:r>
              <a:rPr lang="en-US" sz="1400" i="1">
                <a:solidFill>
                  <a:schemeClr val="bg1"/>
                </a:solidFill>
              </a:rPr>
              <a:t>Related to the Code of Ethics</a:t>
            </a:r>
          </a:p>
        </p:txBody>
      </p:sp>
    </p:spTree>
    <p:extLst>
      <p:ext uri="{BB962C8B-B14F-4D97-AF65-F5344CB8AC3E}">
        <p14:creationId xmlns:p14="http://schemas.microsoft.com/office/powerpoint/2010/main" val="33596158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09E2A3-FAAA-9371-A629-2BF0250A7424}"/>
              </a:ext>
            </a:extLst>
          </p:cNvPr>
          <p:cNvSpPr>
            <a:spLocks noGrp="1"/>
          </p:cNvSpPr>
          <p:nvPr>
            <p:ph type="title"/>
          </p:nvPr>
        </p:nvSpPr>
        <p:spPr>
          <a:xfrm>
            <a:off x="762000" y="152401"/>
            <a:ext cx="7696200" cy="647700"/>
          </a:xfrm>
        </p:spPr>
        <p:txBody>
          <a:bodyPr/>
          <a:lstStyle/>
          <a:p>
            <a:r>
              <a:rPr lang="en-US" sz="3600"/>
              <a:t>What is a Conflict of Interest?</a:t>
            </a:r>
            <a:br>
              <a:rPr lang="en-US" sz="3600"/>
            </a:br>
            <a:r>
              <a:rPr lang="en-US" sz="2000"/>
              <a:t>N.J.S.A. 18A12-24</a:t>
            </a:r>
          </a:p>
        </p:txBody>
      </p:sp>
      <p:graphicFrame>
        <p:nvGraphicFramePr>
          <p:cNvPr id="5" name="Table 4">
            <a:extLst>
              <a:ext uri="{FF2B5EF4-FFF2-40B4-BE49-F238E27FC236}">
                <a16:creationId xmlns:a16="http://schemas.microsoft.com/office/drawing/2014/main" id="{04C23B20-B1EF-A89D-681E-A08632B993E2}"/>
              </a:ext>
            </a:extLst>
          </p:cNvPr>
          <p:cNvGraphicFramePr>
            <a:graphicFrameLocks noGrp="1"/>
          </p:cNvGraphicFramePr>
          <p:nvPr/>
        </p:nvGraphicFramePr>
        <p:xfrm>
          <a:off x="723900" y="1155700"/>
          <a:ext cx="7581900" cy="4973320"/>
        </p:xfrm>
        <a:graphic>
          <a:graphicData uri="http://schemas.openxmlformats.org/drawingml/2006/table">
            <a:tbl>
              <a:tblPr firstRow="1" bandRow="1">
                <a:tableStyleId>{5C22544A-7EE6-4342-B048-85BDC9FD1C3A}</a:tableStyleId>
              </a:tblPr>
              <a:tblGrid>
                <a:gridCol w="616029">
                  <a:extLst>
                    <a:ext uri="{9D8B030D-6E8A-4147-A177-3AD203B41FA5}">
                      <a16:colId xmlns:a16="http://schemas.microsoft.com/office/drawing/2014/main" val="737528608"/>
                    </a:ext>
                  </a:extLst>
                </a:gridCol>
                <a:gridCol w="6965871">
                  <a:extLst>
                    <a:ext uri="{9D8B030D-6E8A-4147-A177-3AD203B41FA5}">
                      <a16:colId xmlns:a16="http://schemas.microsoft.com/office/drawing/2014/main" val="3090290680"/>
                    </a:ext>
                  </a:extLst>
                </a:gridCol>
              </a:tblGrid>
              <a:tr h="370840">
                <a:tc>
                  <a:txBody>
                    <a:bodyPr/>
                    <a:lstStyle/>
                    <a:p>
                      <a:endParaRPr lang="en-US"/>
                    </a:p>
                  </a:txBody>
                  <a:tcPr/>
                </a:tc>
                <a:tc>
                  <a:txBody>
                    <a:bodyPr/>
                    <a:lstStyle/>
                    <a:p>
                      <a:r>
                        <a:rPr lang="en-US" sz="2000">
                          <a:solidFill>
                            <a:srgbClr val="993333"/>
                          </a:solidFill>
                        </a:rPr>
                        <a:t>Recuse yourself if there is a benefit to you (school official) or your immediate family due to:</a:t>
                      </a:r>
                    </a:p>
                  </a:txBody>
                  <a:tcPr/>
                </a:tc>
                <a:extLst>
                  <a:ext uri="{0D108BD9-81ED-4DB2-BD59-A6C34878D82A}">
                    <a16:rowId xmlns:a16="http://schemas.microsoft.com/office/drawing/2014/main" val="724571469"/>
                  </a:ext>
                </a:extLst>
              </a:tr>
              <a:tr h="370840">
                <a:tc>
                  <a:txBody>
                    <a:bodyPr/>
                    <a:lstStyle/>
                    <a:p>
                      <a:r>
                        <a:rPr lang="en-US"/>
                        <a:t>a.</a:t>
                      </a:r>
                    </a:p>
                  </a:txBody>
                  <a:tcPr/>
                </a:tc>
                <a:tc>
                  <a:txBody>
                    <a:bodyPr/>
                    <a:lstStyle/>
                    <a:p>
                      <a:r>
                        <a:rPr lang="en-US" sz="1800"/>
                        <a:t>Business interest or professional activity in conflict.</a:t>
                      </a:r>
                    </a:p>
                  </a:txBody>
                  <a:tcPr/>
                </a:tc>
                <a:extLst>
                  <a:ext uri="{0D108BD9-81ED-4DB2-BD59-A6C34878D82A}">
                    <a16:rowId xmlns:a16="http://schemas.microsoft.com/office/drawing/2014/main" val="1388621336"/>
                  </a:ext>
                </a:extLst>
              </a:tr>
              <a:tr h="370840">
                <a:tc>
                  <a:txBody>
                    <a:bodyPr/>
                    <a:lstStyle/>
                    <a:p>
                      <a:r>
                        <a:rPr lang="en-US"/>
                        <a:t>b.</a:t>
                      </a:r>
                    </a:p>
                  </a:txBody>
                  <a:tcPr/>
                </a:tc>
                <a:tc>
                  <a:txBody>
                    <a:bodyPr/>
                    <a:lstStyle/>
                    <a:p>
                      <a:r>
                        <a:rPr lang="en-US" sz="1800"/>
                        <a:t>Use of position to secure unwarranted privileges, advantages or employment. </a:t>
                      </a:r>
                      <a:r>
                        <a:rPr lang="en-US" sz="1400"/>
                        <a:t>Extends to “others” so may go beyond definition of immediate family.</a:t>
                      </a:r>
                    </a:p>
                  </a:txBody>
                  <a:tcPr/>
                </a:tc>
                <a:extLst>
                  <a:ext uri="{0D108BD9-81ED-4DB2-BD59-A6C34878D82A}">
                    <a16:rowId xmlns:a16="http://schemas.microsoft.com/office/drawing/2014/main" val="826317435"/>
                  </a:ext>
                </a:extLst>
              </a:tr>
              <a:tr h="370840">
                <a:tc>
                  <a:txBody>
                    <a:bodyPr/>
                    <a:lstStyle/>
                    <a:p>
                      <a:r>
                        <a:rPr lang="en-US"/>
                        <a:t>c.</a:t>
                      </a:r>
                    </a:p>
                  </a:txBody>
                  <a:tcPr/>
                </a:tc>
                <a:tc>
                  <a:txBody>
                    <a:bodyPr/>
                    <a:lstStyle/>
                    <a:p>
                      <a:r>
                        <a:rPr lang="en-US" sz="1800"/>
                        <a:t>Financial involvement that may impair objectivity</a:t>
                      </a:r>
                    </a:p>
                  </a:txBody>
                  <a:tcPr/>
                </a:tc>
                <a:extLst>
                  <a:ext uri="{0D108BD9-81ED-4DB2-BD59-A6C34878D82A}">
                    <a16:rowId xmlns:a16="http://schemas.microsoft.com/office/drawing/2014/main" val="3967993360"/>
                  </a:ext>
                </a:extLst>
              </a:tr>
              <a:tr h="370840">
                <a:tc>
                  <a:txBody>
                    <a:bodyPr/>
                    <a:lstStyle/>
                    <a:p>
                      <a:r>
                        <a:rPr lang="en-US"/>
                        <a:t>d.</a:t>
                      </a:r>
                    </a:p>
                  </a:txBody>
                  <a:tcPr/>
                </a:tc>
                <a:tc>
                  <a:txBody>
                    <a:bodyPr/>
                    <a:lstStyle/>
                    <a:p>
                      <a:r>
                        <a:rPr lang="en-US" sz="1800"/>
                        <a:t>Service or employment that may prejudice independent judgement</a:t>
                      </a:r>
                    </a:p>
                  </a:txBody>
                  <a:tcPr/>
                </a:tc>
                <a:extLst>
                  <a:ext uri="{0D108BD9-81ED-4DB2-BD59-A6C34878D82A}">
                    <a16:rowId xmlns:a16="http://schemas.microsoft.com/office/drawing/2014/main" val="3750838632"/>
                  </a:ext>
                </a:extLst>
              </a:tr>
              <a:tr h="370840">
                <a:tc>
                  <a:txBody>
                    <a:bodyPr/>
                    <a:lstStyle/>
                    <a:p>
                      <a:r>
                        <a:rPr lang="en-US"/>
                        <a:t>e.</a:t>
                      </a:r>
                    </a:p>
                  </a:txBody>
                  <a:tcPr/>
                </a:tc>
                <a:tc>
                  <a:txBody>
                    <a:bodyPr/>
                    <a:lstStyle/>
                    <a:p>
                      <a:r>
                        <a:rPr lang="en-US" sz="1800"/>
                        <a:t>Gift, favor, etc. offered with intent to influence</a:t>
                      </a:r>
                    </a:p>
                  </a:txBody>
                  <a:tcPr/>
                </a:tc>
                <a:extLst>
                  <a:ext uri="{0D108BD9-81ED-4DB2-BD59-A6C34878D82A}">
                    <a16:rowId xmlns:a16="http://schemas.microsoft.com/office/drawing/2014/main" val="615180933"/>
                  </a:ext>
                </a:extLst>
              </a:tr>
              <a:tr h="370840">
                <a:tc>
                  <a:txBody>
                    <a:bodyPr/>
                    <a:lstStyle/>
                    <a:p>
                      <a:r>
                        <a:rPr lang="en-US"/>
                        <a:t>f.</a:t>
                      </a:r>
                    </a:p>
                  </a:txBody>
                  <a:tcPr/>
                </a:tc>
                <a:tc>
                  <a:txBody>
                    <a:bodyPr/>
                    <a:lstStyle/>
                    <a:p>
                      <a:r>
                        <a:rPr lang="en-US" sz="1800"/>
                        <a:t>Financial gain</a:t>
                      </a:r>
                    </a:p>
                  </a:txBody>
                  <a:tcPr/>
                </a:tc>
                <a:extLst>
                  <a:ext uri="{0D108BD9-81ED-4DB2-BD59-A6C34878D82A}">
                    <a16:rowId xmlns:a16="http://schemas.microsoft.com/office/drawing/2014/main" val="1521545847"/>
                  </a:ext>
                </a:extLst>
              </a:tr>
              <a:tr h="370840">
                <a:tc>
                  <a:txBody>
                    <a:bodyPr/>
                    <a:lstStyle/>
                    <a:p>
                      <a:endParaRPr lang="en-US"/>
                    </a:p>
                  </a:txBody>
                  <a:tcPr/>
                </a:tc>
                <a:tc>
                  <a:txBody>
                    <a:bodyPr/>
                    <a:lstStyle/>
                    <a:p>
                      <a:r>
                        <a:rPr lang="en-US" sz="2000" b="1">
                          <a:solidFill>
                            <a:schemeClr val="accent5">
                              <a:lumMod val="50000"/>
                            </a:schemeClr>
                          </a:solidFill>
                        </a:rPr>
                        <a:t>Other Considerations:</a:t>
                      </a:r>
                    </a:p>
                  </a:txBody>
                  <a:tcPr/>
                </a:tc>
                <a:extLst>
                  <a:ext uri="{0D108BD9-81ED-4DB2-BD59-A6C34878D82A}">
                    <a16:rowId xmlns:a16="http://schemas.microsoft.com/office/drawing/2014/main" val="2601228303"/>
                  </a:ext>
                </a:extLst>
              </a:tr>
              <a:tr h="370840">
                <a:tc>
                  <a:txBody>
                    <a:bodyPr/>
                    <a:lstStyle/>
                    <a:p>
                      <a:r>
                        <a:rPr lang="en-US"/>
                        <a:t>g.</a:t>
                      </a:r>
                    </a:p>
                  </a:txBody>
                  <a:tcPr/>
                </a:tc>
                <a:tc>
                  <a:txBody>
                    <a:bodyPr/>
                    <a:lstStyle/>
                    <a:p>
                      <a:r>
                        <a:rPr lang="en-US" sz="1800"/>
                        <a:t>Shall not represent any person/party other than            Board/district in matter before the Board.</a:t>
                      </a:r>
                    </a:p>
                  </a:txBody>
                  <a:tcPr/>
                </a:tc>
                <a:extLst>
                  <a:ext uri="{0D108BD9-81ED-4DB2-BD59-A6C34878D82A}">
                    <a16:rowId xmlns:a16="http://schemas.microsoft.com/office/drawing/2014/main" val="4183042072"/>
                  </a:ext>
                </a:extLst>
              </a:tr>
              <a:tr h="370840">
                <a:tc>
                  <a:txBody>
                    <a:bodyPr/>
                    <a:lstStyle/>
                    <a:p>
                      <a:r>
                        <a:rPr lang="en-US"/>
                        <a:t>h.</a:t>
                      </a:r>
                    </a:p>
                  </a:txBody>
                  <a:tcPr/>
                </a:tc>
                <a:tc>
                  <a:txBody>
                    <a:bodyPr/>
                    <a:lstStyle/>
                    <a:p>
                      <a:r>
                        <a:rPr lang="en-US" sz="1800"/>
                        <a:t>Not a conflict if not accruing a greater gain than any others.</a:t>
                      </a:r>
                    </a:p>
                  </a:txBody>
                  <a:tcPr/>
                </a:tc>
                <a:extLst>
                  <a:ext uri="{0D108BD9-81ED-4DB2-BD59-A6C34878D82A}">
                    <a16:rowId xmlns:a16="http://schemas.microsoft.com/office/drawing/2014/main" val="428480403"/>
                  </a:ext>
                </a:extLst>
              </a:tr>
              <a:tr h="370840">
                <a:tc>
                  <a:txBody>
                    <a:bodyPr/>
                    <a:lstStyle/>
                    <a:p>
                      <a:r>
                        <a:rPr lang="en-US"/>
                        <a:t>i,j,k</a:t>
                      </a:r>
                    </a:p>
                  </a:txBody>
                  <a:tcPr/>
                </a:tc>
                <a:tc>
                  <a:txBody>
                    <a:bodyPr/>
                    <a:lstStyle/>
                    <a:p>
                      <a:r>
                        <a:rPr lang="en-US" sz="1800"/>
                        <a:t>(See N.J.S.A. 18A:12-24)</a:t>
                      </a:r>
                    </a:p>
                  </a:txBody>
                  <a:tcPr/>
                </a:tc>
                <a:extLst>
                  <a:ext uri="{0D108BD9-81ED-4DB2-BD59-A6C34878D82A}">
                    <a16:rowId xmlns:a16="http://schemas.microsoft.com/office/drawing/2014/main" val="2236126153"/>
                  </a:ext>
                </a:extLst>
              </a:tr>
            </a:tbl>
          </a:graphicData>
        </a:graphic>
      </p:graphicFrame>
      <p:pic>
        <p:nvPicPr>
          <p:cNvPr id="6" name="Picture 5">
            <a:extLst>
              <a:ext uri="{FF2B5EF4-FFF2-40B4-BE49-F238E27FC236}">
                <a16:creationId xmlns:a16="http://schemas.microsoft.com/office/drawing/2014/main" id="{621B1AAE-E1C7-5916-FDBF-3C8AB410C8F8}"/>
              </a:ext>
            </a:extLst>
          </p:cNvPr>
          <p:cNvPicPr>
            <a:picLocks noChangeAspect="1"/>
          </p:cNvPicPr>
          <p:nvPr/>
        </p:nvPicPr>
        <p:blipFill>
          <a:blip r:embed="rId2"/>
          <a:stretch>
            <a:fillRect/>
          </a:stretch>
        </p:blipFill>
        <p:spPr>
          <a:xfrm>
            <a:off x="6931747" y="3642360"/>
            <a:ext cx="1926503" cy="1853345"/>
          </a:xfrm>
          <a:prstGeom prst="rect">
            <a:avLst/>
          </a:prstGeom>
        </p:spPr>
      </p:pic>
    </p:spTree>
    <p:extLst>
      <p:ext uri="{BB962C8B-B14F-4D97-AF65-F5344CB8AC3E}">
        <p14:creationId xmlns:p14="http://schemas.microsoft.com/office/powerpoint/2010/main" val="28563520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407CAF5-2272-192C-2038-8301A529E3D5}"/>
              </a:ext>
            </a:extLst>
          </p:cNvPr>
          <p:cNvSpPr>
            <a:spLocks noGrp="1"/>
          </p:cNvSpPr>
          <p:nvPr>
            <p:ph idx="1"/>
          </p:nvPr>
        </p:nvSpPr>
        <p:spPr>
          <a:xfrm>
            <a:off x="248039" y="931506"/>
            <a:ext cx="8724122" cy="5316894"/>
          </a:xfrm>
        </p:spPr>
        <p:txBody>
          <a:bodyPr/>
          <a:lstStyle/>
          <a:p>
            <a:pPr marL="0" indent="0">
              <a:buNone/>
            </a:pPr>
            <a:r>
              <a:rPr lang="en-US">
                <a:solidFill>
                  <a:srgbClr val="201F1E"/>
                </a:solidFill>
                <a:effectLst/>
                <a:latin typeface="Calibri" panose="020F0502020204030204" pitchFamily="34" charset="0"/>
                <a:ea typeface="Times New Roman" panose="02020603050405020304" pitchFamily="18" charset="0"/>
              </a:rPr>
              <a:t>The content discussed in this presentation is for informational purposes only and not for the purpose of providing legal advice.  The application and impact of laws can vary widely based on the specific facts involved. No action should be taken in reliance on information discussed in this presentation, and the NJSBA disclaims all liability for actions or not taken based on such content to the fullest extent permitted by law. </a:t>
            </a:r>
          </a:p>
          <a:p>
            <a:pPr marL="342900" lvl="1" indent="0">
              <a:buNone/>
            </a:pPr>
            <a:r>
              <a:rPr lang="en-US" sz="1800" i="1">
                <a:solidFill>
                  <a:srgbClr val="201F1E"/>
                </a:solidFill>
                <a:latin typeface="Calibri" panose="020F0502020204030204" pitchFamily="34" charset="0"/>
                <a:ea typeface="Times New Roman" panose="02020603050405020304" pitchFamily="18" charset="0"/>
              </a:rPr>
              <a:t> </a:t>
            </a:r>
          </a:p>
          <a:p>
            <a:pPr marL="0" indent="0">
              <a:buNone/>
            </a:pPr>
            <a:r>
              <a:rPr lang="en-US">
                <a:solidFill>
                  <a:srgbClr val="993333"/>
                </a:solidFill>
                <a:effectLst/>
                <a:latin typeface="Calibri" panose="020F0502020204030204" pitchFamily="34" charset="0"/>
                <a:ea typeface="Times New Roman" panose="02020603050405020304" pitchFamily="18" charset="0"/>
              </a:rPr>
              <a:t>You should contact your board/school attorney to obtain advice with respect to any issue or problem.</a:t>
            </a:r>
          </a:p>
          <a:p>
            <a:pPr marL="0" indent="0">
              <a:buNone/>
            </a:pPr>
            <a:endParaRPr kumimoji="0" lang="en-US" sz="1800" b="0" i="1" u="none" strike="noStrike" kern="0" cap="none" spc="0" normalizeH="0" baseline="0" noProof="0">
              <a:ln>
                <a:noFill/>
              </a:ln>
              <a:solidFill>
                <a:srgbClr val="201F1E"/>
              </a:solidFill>
              <a:effectLst/>
              <a:uLnTx/>
              <a:uFillTx/>
              <a:latin typeface="Calibri" panose="020F0502020204030204" pitchFamily="34" charset="0"/>
              <a:ea typeface="Times New Roman" panose="02020603050405020304" pitchFamily="18" charset="0"/>
            </a:endParaRPr>
          </a:p>
          <a:p>
            <a:pPr>
              <a:buFont typeface="Wingdings" panose="05000000000000000000" pitchFamily="2" charset="2"/>
              <a:buChar char="v"/>
            </a:pPr>
            <a:r>
              <a:rPr lang="en-US" sz="1800" i="1">
                <a:solidFill>
                  <a:srgbClr val="201F1E"/>
                </a:solidFill>
                <a:latin typeface="Calibri"/>
                <a:ea typeface="Times New Roman" panose="02020603050405020304" pitchFamily="18" charset="0"/>
              </a:rPr>
              <a:t>Important to note: Final regulations under Chapter 28 could be different than what is in the proposed language, and we are not yet sure what the effective date for the 90-day training requirement for NBMO training will be.</a:t>
            </a:r>
            <a:endParaRPr lang="en-US">
              <a:solidFill>
                <a:srgbClr val="993333"/>
              </a:solidFill>
              <a:effectLst/>
              <a:latin typeface="Calibri" panose="020F0502020204030204" pitchFamily="34" charset="0"/>
              <a:ea typeface="Times New Roman" panose="02020603050405020304" pitchFamily="18" charset="0"/>
            </a:endParaRPr>
          </a:p>
          <a:p>
            <a:pPr marL="0" indent="0">
              <a:buNone/>
            </a:pPr>
            <a:endParaRPr lang="en-US" sz="1800">
              <a:solidFill>
                <a:srgbClr val="993333"/>
              </a:solidFill>
              <a:latin typeface="Calibri" panose="020F0502020204030204" pitchFamily="34" charset="0"/>
              <a:ea typeface="Calibri" panose="020F0502020204030204" pitchFamily="34" charset="0"/>
            </a:endParaRPr>
          </a:p>
          <a:p>
            <a:pPr marL="0" indent="0">
              <a:buNone/>
            </a:pPr>
            <a:endParaRPr lang="en-US" sz="1800">
              <a:solidFill>
                <a:srgbClr val="993333"/>
              </a:solidFill>
              <a:effectLst/>
              <a:latin typeface="Calibri" panose="020F0502020204030204" pitchFamily="34" charset="0"/>
              <a:ea typeface="Calibri" panose="020F0502020204030204" pitchFamily="34" charset="0"/>
            </a:endParaRPr>
          </a:p>
          <a:p>
            <a:pPr marL="0" indent="0">
              <a:buNone/>
            </a:pPr>
            <a:endParaRPr lang="en-US" sz="1800">
              <a:solidFill>
                <a:srgbClr val="993333"/>
              </a:solidFill>
              <a:latin typeface="Calibri" panose="020F0502020204030204" pitchFamily="34" charset="0"/>
              <a:ea typeface="Calibri" panose="020F0502020204030204" pitchFamily="34" charset="0"/>
            </a:endParaRPr>
          </a:p>
          <a:p>
            <a:pPr marL="0" indent="0">
              <a:buNone/>
            </a:pPr>
            <a:endParaRPr lang="en-US" sz="1800">
              <a:solidFill>
                <a:srgbClr val="993333"/>
              </a:solidFill>
              <a:effectLst/>
              <a:latin typeface="Calibri" panose="020F0502020204030204" pitchFamily="34" charset="0"/>
              <a:ea typeface="Calibri" panose="020F0502020204030204" pitchFamily="34" charset="0"/>
            </a:endParaRPr>
          </a:p>
          <a:p>
            <a:pPr marL="0" indent="0">
              <a:buNone/>
            </a:pPr>
            <a:endParaRPr lang="en-US"/>
          </a:p>
        </p:txBody>
      </p:sp>
      <p:sp>
        <p:nvSpPr>
          <p:cNvPr id="5" name="Title 1">
            <a:extLst>
              <a:ext uri="{FF2B5EF4-FFF2-40B4-BE49-F238E27FC236}">
                <a16:creationId xmlns:a16="http://schemas.microsoft.com/office/drawing/2014/main" id="{DA278394-3ACD-9628-BC3A-521987BBB5B3}"/>
              </a:ext>
            </a:extLst>
          </p:cNvPr>
          <p:cNvSpPr>
            <a:spLocks noGrp="1"/>
          </p:cNvSpPr>
          <p:nvPr>
            <p:ph type="title"/>
          </p:nvPr>
        </p:nvSpPr>
        <p:spPr>
          <a:xfrm>
            <a:off x="723900" y="106363"/>
            <a:ext cx="7696200" cy="647700"/>
          </a:xfrm>
        </p:spPr>
        <p:txBody>
          <a:bodyPr/>
          <a:lstStyle/>
          <a:p>
            <a:r>
              <a:rPr lang="en-US" sz="3600"/>
              <a:t>Disclaimer</a:t>
            </a:r>
          </a:p>
        </p:txBody>
      </p:sp>
    </p:spTree>
    <p:extLst>
      <p:ext uri="{BB962C8B-B14F-4D97-AF65-F5344CB8AC3E}">
        <p14:creationId xmlns:p14="http://schemas.microsoft.com/office/powerpoint/2010/main" val="36900710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ADA3D2-44AE-4F34-6213-C0E63C9E973C}"/>
              </a:ext>
            </a:extLst>
          </p:cNvPr>
          <p:cNvSpPr>
            <a:spLocks noGrp="1"/>
          </p:cNvSpPr>
          <p:nvPr>
            <p:ph type="title"/>
          </p:nvPr>
        </p:nvSpPr>
        <p:spPr>
          <a:xfrm>
            <a:off x="762000" y="152401"/>
            <a:ext cx="7696200" cy="647700"/>
          </a:xfrm>
        </p:spPr>
        <p:txBody>
          <a:bodyPr/>
          <a:lstStyle/>
          <a:p>
            <a:r>
              <a:rPr lang="en-US" sz="3600"/>
              <a:t>Relationship Definitions </a:t>
            </a:r>
          </a:p>
        </p:txBody>
      </p:sp>
      <p:sp>
        <p:nvSpPr>
          <p:cNvPr id="5" name="TextBox 4">
            <a:extLst>
              <a:ext uri="{FF2B5EF4-FFF2-40B4-BE49-F238E27FC236}">
                <a16:creationId xmlns:a16="http://schemas.microsoft.com/office/drawing/2014/main" id="{07FED043-BCCA-54E9-CDA7-810F871BA8DF}"/>
              </a:ext>
            </a:extLst>
          </p:cNvPr>
          <p:cNvSpPr txBox="1"/>
          <p:nvPr/>
        </p:nvSpPr>
        <p:spPr>
          <a:xfrm rot="5400000">
            <a:off x="6334403" y="3228945"/>
            <a:ext cx="4685898" cy="400110"/>
          </a:xfrm>
          <a:prstGeom prst="rect">
            <a:avLst/>
          </a:prstGeom>
          <a:solidFill>
            <a:schemeClr val="bg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Relationships that may cause a conflict</a:t>
            </a:r>
          </a:p>
        </p:txBody>
      </p:sp>
      <p:grpSp>
        <p:nvGrpSpPr>
          <p:cNvPr id="9" name="Group 8">
            <a:extLst>
              <a:ext uri="{FF2B5EF4-FFF2-40B4-BE49-F238E27FC236}">
                <a16:creationId xmlns:a16="http://schemas.microsoft.com/office/drawing/2014/main" id="{3DBC964B-358C-94A2-CF17-4C84CE4BD659}"/>
              </a:ext>
            </a:extLst>
          </p:cNvPr>
          <p:cNvGrpSpPr/>
          <p:nvPr/>
        </p:nvGrpSpPr>
        <p:grpSpPr>
          <a:xfrm>
            <a:off x="6094245" y="2539154"/>
            <a:ext cx="2301370" cy="3722324"/>
            <a:chOff x="4559383" y="2251221"/>
            <a:chExt cx="1896836" cy="2420290"/>
          </a:xfrm>
        </p:grpSpPr>
        <p:sp>
          <p:nvSpPr>
            <p:cNvPr id="10" name="Rectangle: Rounded Corners 9">
              <a:extLst>
                <a:ext uri="{FF2B5EF4-FFF2-40B4-BE49-F238E27FC236}">
                  <a16:creationId xmlns:a16="http://schemas.microsoft.com/office/drawing/2014/main" id="{F20D3485-7783-E944-87DA-B65B303F3D00}"/>
                </a:ext>
              </a:extLst>
            </p:cNvPr>
            <p:cNvSpPr/>
            <p:nvPr/>
          </p:nvSpPr>
          <p:spPr>
            <a:xfrm>
              <a:off x="4559383" y="2251221"/>
              <a:ext cx="1896836" cy="2420290"/>
            </a:xfrm>
            <a:prstGeom prst="roundRect">
              <a:avLst>
                <a:gd name="adj" fmla="val 10000"/>
              </a:avLst>
            </a:prstGeom>
            <a:ln>
              <a:solidFill>
                <a:schemeClr val="accent5">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1" name="Rectangle: Rounded Corners 4">
              <a:extLst>
                <a:ext uri="{FF2B5EF4-FFF2-40B4-BE49-F238E27FC236}">
                  <a16:creationId xmlns:a16="http://schemas.microsoft.com/office/drawing/2014/main" id="{906BBED8-9217-F65D-D868-34B24238AB94}"/>
                </a:ext>
              </a:extLst>
            </p:cNvPr>
            <p:cNvSpPr txBox="1"/>
            <p:nvPr/>
          </p:nvSpPr>
          <p:spPr>
            <a:xfrm>
              <a:off x="4614939" y="2306777"/>
              <a:ext cx="1785724" cy="230917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t" anchorCtr="0">
              <a:noAutofit/>
            </a:bodyPr>
            <a:lstStyle/>
            <a:p>
              <a:pPr marL="0" marR="0" lvl="0" indent="0" algn="ctr" defTabSz="488950" rtl="0" eaLnBrk="0" fontAlgn="base" latinLnBrk="0" hangingPunct="0">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a:ea typeface="ＭＳ Ｐゴシック"/>
                  <a:cs typeface="+mn-cs"/>
                </a:rPr>
                <a:t>Spouse</a:t>
              </a:r>
              <a:r>
                <a:rPr kumimoji="0" lang="en-US" sz="1600" b="0" i="0" u="none" strike="noStrike" kern="1200" cap="none" spc="0" normalizeH="0" baseline="0" noProof="0">
                  <a:ln>
                    <a:noFill/>
                  </a:ln>
                  <a:solidFill>
                    <a:srgbClr val="000000"/>
                  </a:solidFill>
                  <a:effectLst/>
                  <a:uLnTx/>
                  <a:uFillTx/>
                  <a:latin typeface="Arial"/>
                  <a:ea typeface="ＭＳ Ｐゴシック"/>
                  <a:cs typeface="+mn-cs"/>
                </a:rPr>
                <a:t>, </a:t>
              </a:r>
              <a:r>
                <a:rPr kumimoji="0" lang="en-US" sz="1600" b="0" i="0" u="none" strike="noStrike" kern="1200" cap="none" spc="0" normalizeH="0" baseline="0" noProof="0">
                  <a:ln>
                    <a:noFill/>
                  </a:ln>
                  <a:solidFill>
                    <a:srgbClr val="993333"/>
                  </a:solidFill>
                  <a:effectLst/>
                  <a:uLnTx/>
                  <a:uFillTx/>
                  <a:latin typeface="Arial"/>
                  <a:ea typeface="ＭＳ Ｐゴシック"/>
                  <a:cs typeface="+mn-cs"/>
                </a:rPr>
                <a:t>civil union/domestic partner </a:t>
              </a:r>
              <a:r>
                <a:rPr kumimoji="0" lang="en-US" sz="1600" b="0" i="0" u="none" strike="noStrike" kern="1200" cap="none" spc="0" normalizeH="0" baseline="0" noProof="0">
                  <a:ln>
                    <a:noFill/>
                  </a:ln>
                  <a:solidFill>
                    <a:srgbClr val="002060"/>
                  </a:solidFill>
                  <a:effectLst/>
                  <a:uLnTx/>
                  <a:uFillTx/>
                  <a:latin typeface="Arial"/>
                  <a:ea typeface="ＭＳ Ｐゴシック"/>
                  <a:cs typeface="+mn-cs"/>
                </a:rPr>
                <a:t>or parent, child, sibling</a:t>
              </a:r>
              <a:r>
                <a:rPr kumimoji="0" lang="en-US" sz="1600" b="0" i="0" u="none" strike="noStrike" kern="1200" cap="none" spc="0" normalizeH="0" baseline="0" noProof="0">
                  <a:ln>
                    <a:noFill/>
                  </a:ln>
                  <a:solidFill>
                    <a:srgbClr val="000000"/>
                  </a:solidFill>
                  <a:effectLst/>
                  <a:uLnTx/>
                  <a:uFillTx/>
                  <a:latin typeface="Arial"/>
                  <a:ea typeface="ＭＳ Ｐゴシック"/>
                  <a:cs typeface="+mn-cs"/>
                </a:rPr>
                <a:t>, </a:t>
              </a:r>
              <a:r>
                <a:rPr kumimoji="0" lang="en-US" sz="1600" b="0" i="0" u="none" strike="noStrike" kern="1200" cap="none" spc="0" normalizeH="0" baseline="0" noProof="0">
                  <a:ln>
                    <a:noFill/>
                  </a:ln>
                  <a:solidFill>
                    <a:srgbClr val="993333"/>
                  </a:solidFill>
                  <a:effectLst/>
                  <a:uLnTx/>
                  <a:uFillTx/>
                  <a:latin typeface="Arial"/>
                  <a:ea typeface="ＭＳ Ｐゴシック"/>
                  <a:cs typeface="+mn-cs"/>
                </a:rPr>
                <a:t>aunt, uncle, niece, nephew, grandparent, grandchild, son/ daughter-in-law, stepparent, stepchild, stepbrother/sister half-brother/sister of the individual or the individual's spouse, civil union/domestic partner, by blood, marriage, or adoption</a:t>
              </a:r>
              <a:r>
                <a:rPr kumimoji="0" lang="en-US" sz="1600" b="0" i="0" u="none" strike="noStrike" kern="1200" cap="none" spc="0" normalizeH="0" baseline="0" noProof="0">
                  <a:ln>
                    <a:noFill/>
                  </a:ln>
                  <a:solidFill>
                    <a:srgbClr val="000000"/>
                  </a:solidFill>
                  <a:effectLst/>
                  <a:uLnTx/>
                  <a:uFillTx/>
                  <a:latin typeface="Arial"/>
                  <a:ea typeface="ＭＳ Ｐゴシック"/>
                  <a:cs typeface="+mn-cs"/>
                </a:rPr>
                <a:t>. </a:t>
              </a:r>
              <a:r>
                <a:rPr kumimoji="0" lang="en-US" sz="1600" b="1" i="0" u="none" strike="noStrike" kern="1200" cap="none" spc="0" normalizeH="0" baseline="0" noProof="0">
                  <a:ln>
                    <a:noFill/>
                  </a:ln>
                  <a:solidFill>
                    <a:srgbClr val="993333"/>
                  </a:solidFill>
                  <a:effectLst/>
                  <a:uLnTx/>
                  <a:uFillTx/>
                  <a:latin typeface="Arial"/>
                  <a:ea typeface="ＭＳ Ｐゴシック"/>
                  <a:cs typeface="+mn-cs"/>
                </a:rPr>
                <a:t>(Nepotism law)</a:t>
              </a:r>
              <a:endParaRPr kumimoji="0" lang="en-US" sz="1600" b="0" i="0" u="none" strike="noStrike" kern="1200" cap="none" spc="0" normalizeH="0" baseline="0" noProof="0">
                <a:ln>
                  <a:noFill/>
                </a:ln>
                <a:solidFill>
                  <a:srgbClr val="FFFFFF"/>
                </a:solidFill>
                <a:effectLst/>
                <a:uLnTx/>
                <a:uFillTx/>
                <a:latin typeface="Arial"/>
                <a:ea typeface="ＭＳ Ｐゴシック"/>
                <a:cs typeface="+mn-cs"/>
              </a:endParaRPr>
            </a:p>
          </p:txBody>
        </p:sp>
      </p:grpSp>
      <p:grpSp>
        <p:nvGrpSpPr>
          <p:cNvPr id="12" name="Group 11">
            <a:extLst>
              <a:ext uri="{FF2B5EF4-FFF2-40B4-BE49-F238E27FC236}">
                <a16:creationId xmlns:a16="http://schemas.microsoft.com/office/drawing/2014/main" id="{204D9744-564B-2917-E8E5-9DD181F18250}"/>
              </a:ext>
            </a:extLst>
          </p:cNvPr>
          <p:cNvGrpSpPr/>
          <p:nvPr/>
        </p:nvGrpSpPr>
        <p:grpSpPr>
          <a:xfrm>
            <a:off x="6161649" y="1442332"/>
            <a:ext cx="2166561" cy="950976"/>
            <a:chOff x="4658007" y="1355597"/>
            <a:chExt cx="1681040" cy="640824"/>
          </a:xfrm>
        </p:grpSpPr>
        <p:sp>
          <p:nvSpPr>
            <p:cNvPr id="13" name="Rectangle: Rounded Corners 12">
              <a:extLst>
                <a:ext uri="{FF2B5EF4-FFF2-40B4-BE49-F238E27FC236}">
                  <a16:creationId xmlns:a16="http://schemas.microsoft.com/office/drawing/2014/main" id="{B8A2D961-6AE8-2623-A359-4BD5BEF38C62}"/>
                </a:ext>
              </a:extLst>
            </p:cNvPr>
            <p:cNvSpPr/>
            <p:nvPr/>
          </p:nvSpPr>
          <p:spPr>
            <a:xfrm>
              <a:off x="4676556" y="1363121"/>
              <a:ext cx="1662491" cy="633300"/>
            </a:xfrm>
            <a:prstGeom prst="roundRect">
              <a:avLst>
                <a:gd name="adj" fmla="val 10000"/>
              </a:avLst>
            </a:prstGeom>
            <a:ln>
              <a:solidFill>
                <a:schemeClr val="accent5">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F3E8459B-E59F-56AD-A42E-1967AE8F7D4F}"/>
                </a:ext>
              </a:extLst>
            </p:cNvPr>
            <p:cNvSpPr txBox="1"/>
            <p:nvPr/>
          </p:nvSpPr>
          <p:spPr>
            <a:xfrm>
              <a:off x="4658007" y="1355597"/>
              <a:ext cx="1662491" cy="61475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a:ea typeface="ＭＳ Ｐゴシック"/>
                  <a:cs typeface="+mn-cs"/>
                </a:rPr>
                <a:t>Spouse, natural or adopted child, parent, or sibling</a:t>
              </a:r>
            </a:p>
          </p:txBody>
        </p:sp>
      </p:grpSp>
      <p:grpSp>
        <p:nvGrpSpPr>
          <p:cNvPr id="17" name="Group 16">
            <a:extLst>
              <a:ext uri="{FF2B5EF4-FFF2-40B4-BE49-F238E27FC236}">
                <a16:creationId xmlns:a16="http://schemas.microsoft.com/office/drawing/2014/main" id="{CE7DC55C-9534-94FB-E02B-DDC751735CA3}"/>
              </a:ext>
            </a:extLst>
          </p:cNvPr>
          <p:cNvGrpSpPr/>
          <p:nvPr/>
        </p:nvGrpSpPr>
        <p:grpSpPr>
          <a:xfrm>
            <a:off x="6216747" y="788127"/>
            <a:ext cx="2142655" cy="480833"/>
            <a:chOff x="4676556" y="1361718"/>
            <a:chExt cx="1662491" cy="634703"/>
          </a:xfrm>
          <a:solidFill>
            <a:schemeClr val="bg2">
              <a:lumMod val="40000"/>
              <a:lumOff val="60000"/>
            </a:schemeClr>
          </a:solidFill>
        </p:grpSpPr>
        <p:sp>
          <p:nvSpPr>
            <p:cNvPr id="18" name="Rectangle: Rounded Corners 17">
              <a:extLst>
                <a:ext uri="{FF2B5EF4-FFF2-40B4-BE49-F238E27FC236}">
                  <a16:creationId xmlns:a16="http://schemas.microsoft.com/office/drawing/2014/main" id="{3D488CB4-E26E-E0B9-9852-FBB23598C716}"/>
                </a:ext>
              </a:extLst>
            </p:cNvPr>
            <p:cNvSpPr/>
            <p:nvPr/>
          </p:nvSpPr>
          <p:spPr>
            <a:xfrm>
              <a:off x="4676556" y="1363121"/>
              <a:ext cx="1662491" cy="633300"/>
            </a:xfrm>
            <a:prstGeom prst="round2DiagRect">
              <a:avLst/>
            </a:prstGeom>
            <a:grpFill/>
            <a:ln>
              <a:solidFill>
                <a:schemeClr val="bg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0AB9ACF0-CF4D-F5E5-DB96-E5A14011B117}"/>
                </a:ext>
              </a:extLst>
            </p:cNvPr>
            <p:cNvSpPr txBox="1"/>
            <p:nvPr/>
          </p:nvSpPr>
          <p:spPr>
            <a:xfrm>
              <a:off x="4676556" y="1361718"/>
              <a:ext cx="1662491" cy="614751"/>
            </a:xfrm>
            <a:prstGeom prst="round2DiagRect">
              <a:avLst/>
            </a:prstGeom>
            <a:grpFill/>
            <a:ln>
              <a:solidFill>
                <a:schemeClr val="bg2">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marR="0" lvl="0" indent="0" algn="ctr" defTabSz="622300" rtl="0" eaLnBrk="0" fontAlgn="base" latinLnBrk="0" hangingPunct="0">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srgbClr val="002060"/>
                </a:solidFill>
                <a:effectLst/>
                <a:uLnTx/>
                <a:uFillTx/>
                <a:latin typeface="Arial"/>
                <a:ea typeface="ＭＳ Ｐゴシック"/>
                <a:cs typeface="+mn-cs"/>
              </a:endParaRPr>
            </a:p>
          </p:txBody>
        </p:sp>
      </p:grpSp>
      <p:sp>
        <p:nvSpPr>
          <p:cNvPr id="21" name="TextBox 20">
            <a:extLst>
              <a:ext uri="{FF2B5EF4-FFF2-40B4-BE49-F238E27FC236}">
                <a16:creationId xmlns:a16="http://schemas.microsoft.com/office/drawing/2014/main" id="{415B801D-E5DC-7E87-440F-F81936A60CE9}"/>
              </a:ext>
            </a:extLst>
          </p:cNvPr>
          <p:cNvSpPr txBox="1"/>
          <p:nvPr/>
        </p:nvSpPr>
        <p:spPr>
          <a:xfrm>
            <a:off x="6685337" y="839566"/>
            <a:ext cx="1119187"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Relative</a:t>
            </a:r>
          </a:p>
        </p:txBody>
      </p:sp>
      <p:sp>
        <p:nvSpPr>
          <p:cNvPr id="23" name="Rectangle: Rounded Corners 22">
            <a:extLst>
              <a:ext uri="{FF2B5EF4-FFF2-40B4-BE49-F238E27FC236}">
                <a16:creationId xmlns:a16="http://schemas.microsoft.com/office/drawing/2014/main" id="{6DA5EEB1-1340-8EF4-C1FE-09627CA318C2}"/>
              </a:ext>
            </a:extLst>
          </p:cNvPr>
          <p:cNvSpPr/>
          <p:nvPr/>
        </p:nvSpPr>
        <p:spPr>
          <a:xfrm>
            <a:off x="3878702" y="789972"/>
            <a:ext cx="2142655" cy="479770"/>
          </a:xfrm>
          <a:prstGeom prst="round2DiagRect">
            <a:avLst/>
          </a:prstGeom>
          <a:solidFill>
            <a:schemeClr val="bg2">
              <a:lumMod val="40000"/>
              <a:lumOff val="60000"/>
            </a:schemeClr>
          </a:solidFill>
          <a:ln>
            <a:solidFill>
              <a:schemeClr val="bg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33F400A0-D95E-3278-E624-D9F96E4919EE}"/>
              </a:ext>
            </a:extLst>
          </p:cNvPr>
          <p:cNvSpPr txBox="1"/>
          <p:nvPr/>
        </p:nvSpPr>
        <p:spPr>
          <a:xfrm>
            <a:off x="3902609" y="839566"/>
            <a:ext cx="2118748"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Dependent Child</a:t>
            </a:r>
          </a:p>
        </p:txBody>
      </p:sp>
      <p:grpSp>
        <p:nvGrpSpPr>
          <p:cNvPr id="26" name="Group 25">
            <a:extLst>
              <a:ext uri="{FF2B5EF4-FFF2-40B4-BE49-F238E27FC236}">
                <a16:creationId xmlns:a16="http://schemas.microsoft.com/office/drawing/2014/main" id="{F90C5F0E-09A7-5953-7E62-DCDF2A1B568E}"/>
              </a:ext>
            </a:extLst>
          </p:cNvPr>
          <p:cNvGrpSpPr/>
          <p:nvPr/>
        </p:nvGrpSpPr>
        <p:grpSpPr>
          <a:xfrm>
            <a:off x="3818723" y="1417911"/>
            <a:ext cx="2202634" cy="954107"/>
            <a:chOff x="4659032" y="1363121"/>
            <a:chExt cx="1680015" cy="633300"/>
          </a:xfrm>
        </p:grpSpPr>
        <p:sp>
          <p:nvSpPr>
            <p:cNvPr id="27" name="Rectangle: Rounded Corners 26">
              <a:extLst>
                <a:ext uri="{FF2B5EF4-FFF2-40B4-BE49-F238E27FC236}">
                  <a16:creationId xmlns:a16="http://schemas.microsoft.com/office/drawing/2014/main" id="{F7FB9077-E49A-3AE6-B0C9-A931ABA380D1}"/>
                </a:ext>
              </a:extLst>
            </p:cNvPr>
            <p:cNvSpPr/>
            <p:nvPr/>
          </p:nvSpPr>
          <p:spPr>
            <a:xfrm>
              <a:off x="4676556" y="1363121"/>
              <a:ext cx="1662491" cy="633300"/>
            </a:xfrm>
            <a:prstGeom prst="roundRect">
              <a:avLst>
                <a:gd name="adj" fmla="val 10000"/>
              </a:avLst>
            </a:prstGeom>
            <a:ln>
              <a:solidFill>
                <a:schemeClr val="accent5">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DF2BBDE2-27E4-799A-63F1-8D82BD708728}"/>
                </a:ext>
              </a:extLst>
            </p:cNvPr>
            <p:cNvSpPr txBox="1"/>
            <p:nvPr/>
          </p:nvSpPr>
          <p:spPr>
            <a:xfrm>
              <a:off x="4659032" y="1363121"/>
              <a:ext cx="1662491" cy="61475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a:ea typeface="ＭＳ Ｐゴシック"/>
                  <a:cs typeface="+mn-cs"/>
                </a:rPr>
                <a:t>Any child claimed as a dependent on federal and state tax returns</a:t>
              </a:r>
            </a:p>
          </p:txBody>
        </p:sp>
      </p:grpSp>
      <p:grpSp>
        <p:nvGrpSpPr>
          <p:cNvPr id="29" name="Group 28">
            <a:extLst>
              <a:ext uri="{FF2B5EF4-FFF2-40B4-BE49-F238E27FC236}">
                <a16:creationId xmlns:a16="http://schemas.microsoft.com/office/drawing/2014/main" id="{B01B7DE8-EA52-525D-09CA-32A0BC08C505}"/>
              </a:ext>
            </a:extLst>
          </p:cNvPr>
          <p:cNvGrpSpPr/>
          <p:nvPr/>
        </p:nvGrpSpPr>
        <p:grpSpPr>
          <a:xfrm>
            <a:off x="3803483" y="2566681"/>
            <a:ext cx="2082675" cy="3721608"/>
            <a:chOff x="4559383" y="2251221"/>
            <a:chExt cx="1896836" cy="2420290"/>
          </a:xfrm>
        </p:grpSpPr>
        <p:sp>
          <p:nvSpPr>
            <p:cNvPr id="30" name="Rectangle: Rounded Corners 29">
              <a:extLst>
                <a:ext uri="{FF2B5EF4-FFF2-40B4-BE49-F238E27FC236}">
                  <a16:creationId xmlns:a16="http://schemas.microsoft.com/office/drawing/2014/main" id="{4F2CB9CA-0F2E-B1D7-F69E-343E86C5B75A}"/>
                </a:ext>
              </a:extLst>
            </p:cNvPr>
            <p:cNvSpPr/>
            <p:nvPr/>
          </p:nvSpPr>
          <p:spPr>
            <a:xfrm>
              <a:off x="4559383" y="2251221"/>
              <a:ext cx="1896836" cy="2420290"/>
            </a:xfrm>
            <a:prstGeom prst="roundRect">
              <a:avLst>
                <a:gd name="adj" fmla="val 10000"/>
              </a:avLst>
            </a:prstGeom>
            <a:ln>
              <a:solidFill>
                <a:schemeClr val="accent5">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1" name="Rectangle: Rounded Corners 4">
              <a:extLst>
                <a:ext uri="{FF2B5EF4-FFF2-40B4-BE49-F238E27FC236}">
                  <a16:creationId xmlns:a16="http://schemas.microsoft.com/office/drawing/2014/main" id="{3B1B921E-9F85-8897-EAA9-2E0CBE98FD74}"/>
                </a:ext>
              </a:extLst>
            </p:cNvPr>
            <p:cNvSpPr txBox="1"/>
            <p:nvPr/>
          </p:nvSpPr>
          <p:spPr>
            <a:xfrm>
              <a:off x="4614939" y="2306777"/>
              <a:ext cx="1785724" cy="2309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marL="0" marR="0" lvl="0" indent="0" algn="ctr" defTabSz="488950" rtl="0" eaLnBrk="0" fontAlgn="base" latinLnBrk="0" hangingPunct="0">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a:ea typeface="ＭＳ Ｐゴシック"/>
                  <a:cs typeface="+mn-cs"/>
                </a:rPr>
                <a:t>Any child claimed as a dependent on federal </a:t>
              </a:r>
              <a:r>
                <a:rPr kumimoji="0" lang="en-US" sz="1600" b="0" i="0" u="none" strike="noStrike" kern="1200" cap="none" spc="0" normalizeH="0" baseline="0" noProof="0">
                  <a:ln>
                    <a:noFill/>
                  </a:ln>
                  <a:solidFill>
                    <a:srgbClr val="993333"/>
                  </a:solidFill>
                  <a:effectLst/>
                  <a:uLnTx/>
                  <a:uFillTx/>
                  <a:latin typeface="Arial"/>
                  <a:ea typeface="ＭＳ Ｐゴシック"/>
                  <a:cs typeface="+mn-cs"/>
                </a:rPr>
                <a:t>or</a:t>
              </a:r>
              <a:r>
                <a:rPr kumimoji="0" lang="en-US" sz="1600" b="0" i="0" u="none" strike="noStrike" kern="1200" cap="none" spc="0" normalizeH="0" baseline="0" noProof="0">
                  <a:ln>
                    <a:noFill/>
                  </a:ln>
                  <a:solidFill>
                    <a:srgbClr val="C00000"/>
                  </a:solidFill>
                  <a:effectLst/>
                  <a:uLnTx/>
                  <a:uFillTx/>
                  <a:latin typeface="Arial"/>
                  <a:ea typeface="ＭＳ Ｐゴシック"/>
                  <a:cs typeface="+mn-cs"/>
                </a:rPr>
                <a:t> </a:t>
              </a:r>
              <a:r>
                <a:rPr kumimoji="0" lang="en-US" sz="1600" b="0" i="0" u="none" strike="noStrike" kern="1200" cap="none" spc="0" normalizeH="0" baseline="0" noProof="0">
                  <a:ln>
                    <a:noFill/>
                  </a:ln>
                  <a:solidFill>
                    <a:srgbClr val="002060"/>
                  </a:solidFill>
                  <a:effectLst/>
                  <a:uLnTx/>
                  <a:uFillTx/>
                  <a:latin typeface="Arial"/>
                  <a:ea typeface="ＭＳ Ｐゴシック"/>
                  <a:cs typeface="+mn-cs"/>
                </a:rPr>
                <a:t>state tax returns</a:t>
              </a:r>
              <a:endParaRPr kumimoji="0" lang="en-US" sz="1600" b="0" i="0" u="none" strike="noStrike" kern="1200" cap="none" spc="0" normalizeH="0" baseline="0" noProof="0">
                <a:ln>
                  <a:noFill/>
                </a:ln>
                <a:solidFill>
                  <a:srgbClr val="FFFFFF"/>
                </a:solidFill>
                <a:effectLst/>
                <a:uLnTx/>
                <a:uFillTx/>
                <a:latin typeface="Arial"/>
                <a:ea typeface="ＭＳ Ｐゴシック"/>
                <a:cs typeface="+mn-cs"/>
              </a:endParaRPr>
            </a:p>
          </p:txBody>
        </p:sp>
      </p:grpSp>
      <p:sp>
        <p:nvSpPr>
          <p:cNvPr id="33" name="Rectangle: Rounded Corners 32">
            <a:extLst>
              <a:ext uri="{FF2B5EF4-FFF2-40B4-BE49-F238E27FC236}">
                <a16:creationId xmlns:a16="http://schemas.microsoft.com/office/drawing/2014/main" id="{4C61CB9A-4256-55A0-7BAA-DDC90BA226F7}"/>
              </a:ext>
            </a:extLst>
          </p:cNvPr>
          <p:cNvSpPr/>
          <p:nvPr/>
        </p:nvSpPr>
        <p:spPr>
          <a:xfrm>
            <a:off x="350633" y="811253"/>
            <a:ext cx="3170929" cy="484632"/>
          </a:xfrm>
          <a:prstGeom prst="round2DiagRect">
            <a:avLst/>
          </a:prstGeom>
          <a:solidFill>
            <a:schemeClr val="bg2">
              <a:lumMod val="40000"/>
              <a:lumOff val="60000"/>
            </a:schemeClr>
          </a:solidFill>
          <a:ln>
            <a:solidFill>
              <a:schemeClr val="accent3">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id="{F9B9FA2B-1D70-7AE6-A967-E36035D747B6}"/>
              </a:ext>
            </a:extLst>
          </p:cNvPr>
          <p:cNvSpPr txBox="1"/>
          <p:nvPr/>
        </p:nvSpPr>
        <p:spPr>
          <a:xfrm>
            <a:off x="198020" y="836388"/>
            <a:ext cx="3446387"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Immediate Family Member</a:t>
            </a:r>
          </a:p>
        </p:txBody>
      </p:sp>
      <p:grpSp>
        <p:nvGrpSpPr>
          <p:cNvPr id="36" name="Group 35">
            <a:extLst>
              <a:ext uri="{FF2B5EF4-FFF2-40B4-BE49-F238E27FC236}">
                <a16:creationId xmlns:a16="http://schemas.microsoft.com/office/drawing/2014/main" id="{9223A258-8A62-8EFF-E331-8147E88FF37E}"/>
              </a:ext>
            </a:extLst>
          </p:cNvPr>
          <p:cNvGrpSpPr/>
          <p:nvPr/>
        </p:nvGrpSpPr>
        <p:grpSpPr>
          <a:xfrm>
            <a:off x="1200981" y="1410221"/>
            <a:ext cx="2291899" cy="954107"/>
            <a:chOff x="4659032" y="1363121"/>
            <a:chExt cx="1680015" cy="633300"/>
          </a:xfrm>
        </p:grpSpPr>
        <p:sp>
          <p:nvSpPr>
            <p:cNvPr id="37" name="Rectangle: Rounded Corners 36">
              <a:extLst>
                <a:ext uri="{FF2B5EF4-FFF2-40B4-BE49-F238E27FC236}">
                  <a16:creationId xmlns:a16="http://schemas.microsoft.com/office/drawing/2014/main" id="{6156632C-EE33-D697-1095-8F54EE4F771E}"/>
                </a:ext>
              </a:extLst>
            </p:cNvPr>
            <p:cNvSpPr/>
            <p:nvPr/>
          </p:nvSpPr>
          <p:spPr>
            <a:xfrm>
              <a:off x="4676556" y="1363121"/>
              <a:ext cx="1662491" cy="633300"/>
            </a:xfrm>
            <a:prstGeom prst="roundRect">
              <a:avLst>
                <a:gd name="adj" fmla="val 10000"/>
              </a:avLst>
            </a:prstGeom>
            <a:ln>
              <a:solidFill>
                <a:schemeClr val="accent5">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ectangle: Rounded Corners 4">
              <a:extLst>
                <a:ext uri="{FF2B5EF4-FFF2-40B4-BE49-F238E27FC236}">
                  <a16:creationId xmlns:a16="http://schemas.microsoft.com/office/drawing/2014/main" id="{71D95B19-0D74-E3CA-72EA-E43E6B12A494}"/>
                </a:ext>
              </a:extLst>
            </p:cNvPr>
            <p:cNvSpPr txBox="1"/>
            <p:nvPr/>
          </p:nvSpPr>
          <p:spPr>
            <a:xfrm>
              <a:off x="4659032" y="1363121"/>
              <a:ext cx="1662491" cy="61475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a:ea typeface="ＭＳ Ｐゴシック"/>
                  <a:cs typeface="+mn-cs"/>
                </a:rPr>
                <a:t>Spouse or dependent child residing in the same household</a:t>
              </a:r>
            </a:p>
          </p:txBody>
        </p:sp>
      </p:grpSp>
      <p:grpSp>
        <p:nvGrpSpPr>
          <p:cNvPr id="39" name="Group 38">
            <a:extLst>
              <a:ext uri="{FF2B5EF4-FFF2-40B4-BE49-F238E27FC236}">
                <a16:creationId xmlns:a16="http://schemas.microsoft.com/office/drawing/2014/main" id="{FFC075D0-F35A-5568-B887-E4BB6B591574}"/>
              </a:ext>
            </a:extLst>
          </p:cNvPr>
          <p:cNvGrpSpPr/>
          <p:nvPr/>
        </p:nvGrpSpPr>
        <p:grpSpPr>
          <a:xfrm>
            <a:off x="1222573" y="2566681"/>
            <a:ext cx="2301370" cy="3721608"/>
            <a:chOff x="4559383" y="2251221"/>
            <a:chExt cx="1896836" cy="2420290"/>
          </a:xfrm>
        </p:grpSpPr>
        <p:sp>
          <p:nvSpPr>
            <p:cNvPr id="40" name="Rectangle: Rounded Corners 39">
              <a:extLst>
                <a:ext uri="{FF2B5EF4-FFF2-40B4-BE49-F238E27FC236}">
                  <a16:creationId xmlns:a16="http://schemas.microsoft.com/office/drawing/2014/main" id="{2BBBC7C7-D360-DF12-0A2C-BB3DB5FC5D8D}"/>
                </a:ext>
              </a:extLst>
            </p:cNvPr>
            <p:cNvSpPr/>
            <p:nvPr/>
          </p:nvSpPr>
          <p:spPr>
            <a:xfrm>
              <a:off x="4559383" y="2251221"/>
              <a:ext cx="1896836" cy="2420290"/>
            </a:xfrm>
            <a:prstGeom prst="roundRect">
              <a:avLst>
                <a:gd name="adj" fmla="val 10000"/>
              </a:avLst>
            </a:prstGeom>
            <a:ln>
              <a:solidFill>
                <a:schemeClr val="accent5">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1" name="Rectangle: Rounded Corners 4">
              <a:extLst>
                <a:ext uri="{FF2B5EF4-FFF2-40B4-BE49-F238E27FC236}">
                  <a16:creationId xmlns:a16="http://schemas.microsoft.com/office/drawing/2014/main" id="{80A985AB-ED06-CD51-12CA-C2F0C1E9C46A}"/>
                </a:ext>
              </a:extLst>
            </p:cNvPr>
            <p:cNvSpPr txBox="1"/>
            <p:nvPr/>
          </p:nvSpPr>
          <p:spPr>
            <a:xfrm>
              <a:off x="4614939" y="2306777"/>
              <a:ext cx="1785724" cy="230917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a:ea typeface="ＭＳ Ｐゴシック"/>
                  <a:cs typeface="+mn-cs"/>
                </a:rPr>
                <a:t>Spouse, </a:t>
              </a:r>
              <a:r>
                <a:rPr kumimoji="0" lang="en-US" sz="1600" b="0" i="0" u="none" strike="noStrike" kern="1200" cap="none" spc="0" normalizeH="0" baseline="0" noProof="0">
                  <a:ln>
                    <a:noFill/>
                  </a:ln>
                  <a:solidFill>
                    <a:srgbClr val="993333"/>
                  </a:solidFill>
                  <a:effectLst/>
                  <a:uLnTx/>
                  <a:uFillTx/>
                  <a:latin typeface="Arial"/>
                  <a:ea typeface="ＭＳ Ｐゴシック"/>
                  <a:cs typeface="+mn-cs"/>
                </a:rPr>
                <a:t>civil union partner, domestic partner</a:t>
              </a:r>
              <a:r>
                <a:rPr kumimoji="0" lang="en-US" sz="1600" b="0" i="0" u="none" strike="noStrike" kern="1200" cap="none" spc="0" normalizeH="0" baseline="0" noProof="0">
                  <a:ln>
                    <a:noFill/>
                  </a:ln>
                  <a:solidFill>
                    <a:srgbClr val="002060"/>
                  </a:solidFill>
                  <a:effectLst/>
                  <a:uLnTx/>
                  <a:uFillTx/>
                  <a:latin typeface="Arial"/>
                  <a:ea typeface="ＭＳ Ｐゴシック"/>
                  <a:cs typeface="+mn-cs"/>
                </a:rPr>
                <a:t>, or dependent child residing in the same household</a:t>
              </a:r>
            </a:p>
          </p:txBody>
        </p:sp>
      </p:grpSp>
      <p:sp>
        <p:nvSpPr>
          <p:cNvPr id="43" name="TextBox 42">
            <a:extLst>
              <a:ext uri="{FF2B5EF4-FFF2-40B4-BE49-F238E27FC236}">
                <a16:creationId xmlns:a16="http://schemas.microsoft.com/office/drawing/2014/main" id="{20E10F3D-E4B4-9BFF-0605-1AEDE2407038}"/>
              </a:ext>
            </a:extLst>
          </p:cNvPr>
          <p:cNvSpPr txBox="1"/>
          <p:nvPr/>
        </p:nvSpPr>
        <p:spPr>
          <a:xfrm>
            <a:off x="169049" y="3694956"/>
            <a:ext cx="1120928" cy="954107"/>
          </a:xfrm>
          <a:prstGeom prst="rect">
            <a:avLst/>
          </a:prstGeom>
          <a:solidFill>
            <a:srgbClr val="FFFF00"/>
          </a:solidFill>
          <a:ln>
            <a:solidFill>
              <a:schemeClr val="tx1"/>
            </a:solidFill>
          </a:ln>
          <a:scene3d>
            <a:camera prst="orthographicFront"/>
            <a:lightRig rig="threePt" dir="t"/>
          </a:scene3d>
          <a:sp3d>
            <a:bevelT/>
          </a:sp3d>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Chapter 28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Regulations - Proposed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Definitions</a:t>
            </a:r>
          </a:p>
        </p:txBody>
      </p:sp>
      <p:sp>
        <p:nvSpPr>
          <p:cNvPr id="7" name="TextBox 6">
            <a:extLst>
              <a:ext uri="{FF2B5EF4-FFF2-40B4-BE49-F238E27FC236}">
                <a16:creationId xmlns:a16="http://schemas.microsoft.com/office/drawing/2014/main" id="{D4AB226B-3FAD-89F3-27E8-ED9F3BB1AEDE}"/>
              </a:ext>
            </a:extLst>
          </p:cNvPr>
          <p:cNvSpPr txBox="1"/>
          <p:nvPr/>
        </p:nvSpPr>
        <p:spPr>
          <a:xfrm>
            <a:off x="214232" y="1438731"/>
            <a:ext cx="1030562" cy="954107"/>
          </a:xfrm>
          <a:prstGeom prst="rect">
            <a:avLst/>
          </a:prstGeom>
          <a:solidFill>
            <a:schemeClr val="bg1"/>
          </a:solidFill>
          <a:ln>
            <a:solidFill>
              <a:schemeClr val="tx1"/>
            </a:solidFill>
          </a:ln>
          <a:scene3d>
            <a:camera prst="orthographicFront"/>
            <a:lightRig rig="threePt" dir="t"/>
          </a:scene3d>
          <a:sp3d>
            <a:bevelT/>
          </a:sp3d>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Current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N.J.S.A.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18A:12-23</a:t>
            </a:r>
          </a:p>
        </p:txBody>
      </p:sp>
    </p:spTree>
    <p:extLst>
      <p:ext uri="{BB962C8B-B14F-4D97-AF65-F5344CB8AC3E}">
        <p14:creationId xmlns:p14="http://schemas.microsoft.com/office/powerpoint/2010/main" val="20436199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EF770C-DA05-DB1A-D750-0ED43D56ED81}"/>
              </a:ext>
            </a:extLst>
          </p:cNvPr>
          <p:cNvSpPr>
            <a:spLocks noGrp="1"/>
          </p:cNvSpPr>
          <p:nvPr>
            <p:ph type="title"/>
          </p:nvPr>
        </p:nvSpPr>
        <p:spPr>
          <a:xfrm>
            <a:off x="762000" y="152401"/>
            <a:ext cx="7696200" cy="647700"/>
          </a:xfrm>
        </p:spPr>
        <p:txBody>
          <a:bodyPr/>
          <a:lstStyle/>
          <a:p>
            <a:r>
              <a:rPr lang="en-US" sz="3600"/>
              <a:t>Hiring/Personnel</a:t>
            </a:r>
          </a:p>
        </p:txBody>
      </p:sp>
      <p:graphicFrame>
        <p:nvGraphicFramePr>
          <p:cNvPr id="5" name="Content Placeholder 3">
            <a:extLst>
              <a:ext uri="{FF2B5EF4-FFF2-40B4-BE49-F238E27FC236}">
                <a16:creationId xmlns:a16="http://schemas.microsoft.com/office/drawing/2014/main" id="{F6CCF49D-3FD6-FB91-76D0-89C2C967435C}"/>
              </a:ext>
            </a:extLst>
          </p:cNvPr>
          <p:cNvGraphicFramePr>
            <a:graphicFrameLocks noGrp="1"/>
          </p:cNvGraphicFramePr>
          <p:nvPr>
            <p:ph idx="1"/>
          </p:nvPr>
        </p:nvGraphicFramePr>
        <p:xfrm>
          <a:off x="457200" y="933450"/>
          <a:ext cx="8229600" cy="5213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ctagon 5">
            <a:extLst>
              <a:ext uri="{FF2B5EF4-FFF2-40B4-BE49-F238E27FC236}">
                <a16:creationId xmlns:a16="http://schemas.microsoft.com/office/drawing/2014/main" id="{62BDDACE-0ABA-2DAF-B57E-A9F1F0E9643D}"/>
              </a:ext>
            </a:extLst>
          </p:cNvPr>
          <p:cNvSpPr/>
          <p:nvPr/>
        </p:nvSpPr>
        <p:spPr>
          <a:xfrm>
            <a:off x="6513195" y="2215945"/>
            <a:ext cx="2011680" cy="18288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FFFFFF"/>
                </a:solidFill>
                <a:effectLst/>
                <a:uLnTx/>
                <a:uFillTx/>
                <a:latin typeface="Franklin Gothic Medium Cond" panose="020B0606030402020204" pitchFamily="34" charset="0"/>
                <a:ea typeface="ＭＳ Ｐゴシック"/>
                <a:cs typeface="Calibri" panose="020F0502020204030204" pitchFamily="34" charset="0"/>
              </a:rPr>
              <a:t>NO </a:t>
            </a:r>
            <a:r>
              <a:rPr kumimoji="0" lang="en-US" sz="300" b="1" i="0" u="none" strike="noStrike" kern="1200" cap="none" spc="0" normalizeH="0" baseline="0" noProof="0">
                <a:ln>
                  <a:noFill/>
                </a:ln>
                <a:solidFill>
                  <a:srgbClr val="FFFFFF"/>
                </a:solidFill>
                <a:effectLst/>
                <a:uLnTx/>
                <a:uFillTx/>
                <a:latin typeface="Franklin Gothic Medium Cond" panose="020B0606030402020204" pitchFamily="34" charset="0"/>
                <a:ea typeface="ＭＳ Ｐゴシック"/>
                <a:cs typeface="Calibri" panose="020F0502020204030204" pitchFamily="34" charset="0"/>
              </a:rPr>
              <a:t>                                                                                                  </a:t>
            </a:r>
            <a:r>
              <a:rPr kumimoji="0" lang="en-US" sz="1700" b="1" i="0" u="none" strike="noStrike" kern="1200" cap="none" spc="0" normalizeH="0" baseline="0" noProof="0">
                <a:ln>
                  <a:noFill/>
                </a:ln>
                <a:solidFill>
                  <a:srgbClr val="FFFFFF"/>
                </a:solidFill>
                <a:effectLst/>
                <a:uLnTx/>
                <a:uFillTx/>
                <a:latin typeface="Bahnschrift SemiBold SemiConden" panose="020B0502040204020203" pitchFamily="34" charset="0"/>
                <a:ea typeface="ＭＳ Ｐゴシック"/>
                <a:cs typeface="Calibri" panose="020F0502020204030204" pitchFamily="34" charset="0"/>
              </a:rPr>
              <a:t>- Discussion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a:ln>
                  <a:noFill/>
                </a:ln>
                <a:solidFill>
                  <a:srgbClr val="FFFFFF"/>
                </a:solidFill>
                <a:effectLst/>
                <a:uLnTx/>
                <a:uFillTx/>
                <a:latin typeface="Bahnschrift SemiBold SemiConden" panose="020B0502040204020203" pitchFamily="34" charset="0"/>
                <a:ea typeface="ＭＳ Ｐゴシック"/>
                <a:cs typeface="Calibri" panose="020F0502020204030204" pitchFamily="34" charset="0"/>
              </a:rPr>
              <a:t>- Vote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ranklin Gothic Medium Cond" panose="020B0606030402020204" pitchFamily="34" charset="0"/>
                <a:ea typeface="ＭＳ Ｐゴシック"/>
                <a:cs typeface="Calibri" panose="020F0502020204030204" pitchFamily="34" charset="0"/>
              </a:rPr>
              <a:t>taking part in: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a:ln>
                <a:noFill/>
              </a:ln>
              <a:solidFill>
                <a:srgbClr val="FFFFFF"/>
              </a:solidFill>
              <a:effectLst/>
              <a:uLnTx/>
              <a:uFillTx/>
              <a:latin typeface="Bahnschrift SemiBold SemiConden" panose="020B0502040204020203"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34715130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4B6495-F380-0E4F-FA3C-0BF15A45100B}"/>
              </a:ext>
            </a:extLst>
          </p:cNvPr>
          <p:cNvSpPr>
            <a:spLocks noGrp="1"/>
          </p:cNvSpPr>
          <p:nvPr>
            <p:ph type="title"/>
          </p:nvPr>
        </p:nvSpPr>
        <p:spPr>
          <a:xfrm>
            <a:off x="990600" y="152400"/>
            <a:ext cx="7696200" cy="838200"/>
          </a:xfrm>
        </p:spPr>
        <p:txBody>
          <a:bodyPr/>
          <a:lstStyle/>
          <a:p>
            <a:br>
              <a:rPr lang="en-US" altLang="en-US"/>
            </a:br>
            <a:r>
              <a:rPr lang="en-US" altLang="en-US" sz="3600"/>
              <a:t>Collective Bargaining</a:t>
            </a:r>
            <a:br>
              <a:rPr lang="en-US" altLang="en-US" sz="3600"/>
            </a:br>
            <a:r>
              <a:rPr lang="en-US" altLang="en-US" sz="2000"/>
              <a:t>A24-17</a:t>
            </a:r>
            <a:br>
              <a:rPr lang="en-US" altLang="en-US"/>
            </a:br>
            <a:endParaRPr lang="en-US" altLang="en-US"/>
          </a:p>
        </p:txBody>
      </p:sp>
      <p:graphicFrame>
        <p:nvGraphicFramePr>
          <p:cNvPr id="5" name="Content Placeholder 3">
            <a:extLst>
              <a:ext uri="{FF2B5EF4-FFF2-40B4-BE49-F238E27FC236}">
                <a16:creationId xmlns:a16="http://schemas.microsoft.com/office/drawing/2014/main" id="{7BBE6E08-4777-B078-9022-A833B01CF1A3}"/>
              </a:ext>
            </a:extLst>
          </p:cNvPr>
          <p:cNvGraphicFramePr>
            <a:graphicFrameLocks noGrp="1"/>
          </p:cNvGraphicFramePr>
          <p:nvPr>
            <p:ph idx="1"/>
          </p:nvPr>
        </p:nvGraphicFramePr>
        <p:xfrm>
          <a:off x="457200" y="1188547"/>
          <a:ext cx="8229600" cy="4480905"/>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1188899">
                <a:tc>
                  <a:txBody>
                    <a:bodyPr/>
                    <a:lstStyle/>
                    <a:p>
                      <a:pPr algn="ctr"/>
                      <a:r>
                        <a:rPr lang="en-US" sz="1800">
                          <a:solidFill>
                            <a:srgbClr val="993333"/>
                          </a:solidFill>
                        </a:rPr>
                        <a:t>Relationship to Board Member</a:t>
                      </a:r>
                    </a:p>
                  </a:txBody>
                  <a:tcPr marT="45727" marB="45727">
                    <a:lnR w="12700" cap="flat" cmpd="sng" algn="ctr">
                      <a:solidFill>
                        <a:srgbClr val="003366"/>
                      </a:solidFill>
                      <a:prstDash val="solid"/>
                      <a:round/>
                      <a:headEnd type="none" w="med" len="med"/>
                      <a:tailEnd type="none" w="med" len="med"/>
                    </a:lnR>
                    <a:lnB w="12700" cap="flat" cmpd="sng" algn="ctr">
                      <a:solidFill>
                        <a:srgbClr val="003366"/>
                      </a:solidFill>
                      <a:prstDash val="solid"/>
                      <a:round/>
                      <a:headEnd type="none" w="med" len="med"/>
                      <a:tailEnd type="none" w="med" len="med"/>
                    </a:lnB>
                    <a:solidFill>
                      <a:srgbClr val="E9F2DA"/>
                    </a:solidFill>
                  </a:tcPr>
                </a:tc>
                <a:tc>
                  <a:txBody>
                    <a:bodyPr/>
                    <a:lstStyle/>
                    <a:p>
                      <a:pPr algn="ctr"/>
                      <a:r>
                        <a:rPr lang="en-US" sz="1800">
                          <a:solidFill>
                            <a:srgbClr val="993333"/>
                          </a:solidFill>
                        </a:rPr>
                        <a:t>Current Member of a Statewide</a:t>
                      </a:r>
                    </a:p>
                    <a:p>
                      <a:pPr algn="ctr"/>
                      <a:r>
                        <a:rPr lang="en-US" sz="1800">
                          <a:solidFill>
                            <a:srgbClr val="993333"/>
                          </a:solidFill>
                        </a:rPr>
                        <a:t>Public Teachers’ Union</a:t>
                      </a:r>
                    </a:p>
                  </a:txBody>
                  <a:tcPr marT="45727" marB="45727">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B w="12700" cap="flat" cmpd="sng" algn="ctr">
                      <a:solidFill>
                        <a:srgbClr val="003366"/>
                      </a:solidFill>
                      <a:prstDash val="solid"/>
                      <a:round/>
                      <a:headEnd type="none" w="med" len="med"/>
                      <a:tailEnd type="none" w="med" len="med"/>
                    </a:lnB>
                    <a:solidFill>
                      <a:srgbClr val="E9F2DA"/>
                    </a:solidFill>
                  </a:tcPr>
                </a:tc>
                <a:tc>
                  <a:txBody>
                    <a:bodyPr/>
                    <a:lstStyle/>
                    <a:p>
                      <a:pPr algn="ctr"/>
                      <a:r>
                        <a:rPr lang="en-US" sz="1800">
                          <a:solidFill>
                            <a:srgbClr val="993333"/>
                          </a:solidFill>
                        </a:rPr>
                        <a:t>Participate in Negotiations</a:t>
                      </a:r>
                    </a:p>
                    <a:p>
                      <a:pPr algn="ctr"/>
                      <a:endParaRPr lang="en-US" sz="1800">
                        <a:solidFill>
                          <a:srgbClr val="993333"/>
                        </a:solidFill>
                      </a:endParaRPr>
                    </a:p>
                    <a:p>
                      <a:pPr algn="ctr"/>
                      <a:r>
                        <a:rPr lang="en-US" sz="1800">
                          <a:solidFill>
                            <a:srgbClr val="993333"/>
                          </a:solidFill>
                        </a:rPr>
                        <a:t>Yes or No</a:t>
                      </a:r>
                    </a:p>
                  </a:txBody>
                  <a:tcPr marT="45727" marB="45727">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B w="12700" cap="flat" cmpd="sng" algn="ctr">
                      <a:solidFill>
                        <a:srgbClr val="003366"/>
                      </a:solidFill>
                      <a:prstDash val="solid"/>
                      <a:round/>
                      <a:headEnd type="none" w="med" len="med"/>
                      <a:tailEnd type="none" w="med" len="med"/>
                    </a:lnB>
                    <a:solidFill>
                      <a:srgbClr val="E9F2DA"/>
                    </a:solidFill>
                  </a:tcPr>
                </a:tc>
                <a:tc>
                  <a:txBody>
                    <a:bodyPr/>
                    <a:lstStyle/>
                    <a:p>
                      <a:pPr algn="ctr"/>
                      <a:r>
                        <a:rPr lang="en-US" sz="1800">
                          <a:solidFill>
                            <a:srgbClr val="993333"/>
                          </a:solidFill>
                        </a:rPr>
                        <a:t>Vote to Ratify the Contract </a:t>
                      </a:r>
                    </a:p>
                    <a:p>
                      <a:pPr algn="ctr"/>
                      <a:endParaRPr lang="en-US" sz="1800">
                        <a:solidFill>
                          <a:srgbClr val="993333"/>
                        </a:solidFill>
                      </a:endParaRPr>
                    </a:p>
                    <a:p>
                      <a:pPr algn="ctr"/>
                      <a:r>
                        <a:rPr lang="en-US" sz="1800">
                          <a:solidFill>
                            <a:srgbClr val="993333"/>
                          </a:solidFill>
                        </a:rPr>
                        <a:t>Yes or No</a:t>
                      </a:r>
                    </a:p>
                  </a:txBody>
                  <a:tcPr marT="45727" marB="45727">
                    <a:lnL w="12700" cap="flat" cmpd="sng" algn="ctr">
                      <a:solidFill>
                        <a:srgbClr val="003366"/>
                      </a:solidFill>
                      <a:prstDash val="solid"/>
                      <a:round/>
                      <a:headEnd type="none" w="med" len="med"/>
                      <a:tailEnd type="none" w="med" len="med"/>
                    </a:lnL>
                    <a:lnB w="12700" cap="flat" cmpd="sng" algn="ctr">
                      <a:solidFill>
                        <a:srgbClr val="003366"/>
                      </a:solidFill>
                      <a:prstDash val="solid"/>
                      <a:round/>
                      <a:headEnd type="none" w="med" len="med"/>
                      <a:tailEnd type="none" w="med" len="med"/>
                    </a:lnB>
                    <a:solidFill>
                      <a:srgbClr val="E9F2DA"/>
                    </a:solidFill>
                  </a:tcPr>
                </a:tc>
                <a:extLst>
                  <a:ext uri="{0D108BD9-81ED-4DB2-BD59-A6C34878D82A}">
                    <a16:rowId xmlns:a16="http://schemas.microsoft.com/office/drawing/2014/main" val="10000"/>
                  </a:ext>
                </a:extLst>
              </a:tr>
              <a:tr h="1265376">
                <a:tc>
                  <a:txBody>
                    <a:bodyPr/>
                    <a:lstStyle/>
                    <a:p>
                      <a:pPr marL="285750" indent="-285750">
                        <a:buFont typeface="Arial" panose="020B0604020202020204" pitchFamily="34" charset="0"/>
                        <a:buChar char="•"/>
                      </a:pPr>
                      <a:r>
                        <a:rPr lang="en-US" sz="1800" b="1">
                          <a:solidFill>
                            <a:srgbClr val="003366"/>
                          </a:solidFill>
                        </a:rPr>
                        <a:t>Spouse</a:t>
                      </a:r>
                    </a:p>
                    <a:p>
                      <a:pPr marL="285750" indent="-285750">
                        <a:buFont typeface="Arial" panose="020B0604020202020204" pitchFamily="34" charset="0"/>
                        <a:buChar char="•"/>
                      </a:pPr>
                      <a:r>
                        <a:rPr lang="en-US" sz="1800" b="1">
                          <a:solidFill>
                            <a:srgbClr val="003366"/>
                          </a:solidFill>
                        </a:rPr>
                        <a:t>Dependent Child</a:t>
                      </a:r>
                    </a:p>
                    <a:p>
                      <a:pPr marL="285750" indent="-285750">
                        <a:buFont typeface="Arial" panose="020B0604020202020204" pitchFamily="34" charset="0"/>
                        <a:buChar char="•"/>
                      </a:pPr>
                      <a:r>
                        <a:rPr lang="en-US" sz="1800" b="1">
                          <a:solidFill>
                            <a:srgbClr val="003366"/>
                          </a:solidFill>
                        </a:rPr>
                        <a:t>Child (not dependent)</a:t>
                      </a:r>
                    </a:p>
                    <a:p>
                      <a:pPr marL="285750" indent="-285750">
                        <a:buFont typeface="Arial" panose="020B0604020202020204" pitchFamily="34" charset="0"/>
                        <a:buChar char="•"/>
                      </a:pPr>
                      <a:r>
                        <a:rPr lang="en-US" sz="1800" b="1">
                          <a:solidFill>
                            <a:srgbClr val="003366"/>
                          </a:solidFill>
                        </a:rPr>
                        <a:t>Relative</a:t>
                      </a:r>
                    </a:p>
                  </a:txBody>
                  <a:tcPr marT="45727" marB="45727">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1800" b="1">
                          <a:solidFill>
                            <a:srgbClr val="003366"/>
                          </a:solidFill>
                        </a:rPr>
                        <a:t>Works in the District</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C00000"/>
                          </a:solidFill>
                        </a:rPr>
                        <a:t>No</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C00000"/>
                          </a:solidFill>
                        </a:rPr>
                        <a:t>No</a:t>
                      </a:r>
                    </a:p>
                  </a:txBody>
                  <a:tcPr marT="45727" marB="45727" anchor="ctr">
                    <a:lnL w="12700" cap="flat" cmpd="sng" algn="ctr">
                      <a:solidFill>
                        <a:srgbClr val="003366"/>
                      </a:solidFill>
                      <a:prstDash val="solid"/>
                      <a:round/>
                      <a:headEnd type="none" w="med" len="med"/>
                      <a:tailEnd type="none" w="med" len="med"/>
                    </a:lnL>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14538">
                <a:tc>
                  <a:txBody>
                    <a:bodyPr/>
                    <a:lstStyle/>
                    <a:p>
                      <a:pPr marL="285750" indent="-285750">
                        <a:buFont typeface="Arial" panose="020B0604020202020204" pitchFamily="34" charset="0"/>
                        <a:buChar char="•"/>
                      </a:pPr>
                      <a:r>
                        <a:rPr lang="en-US" sz="1800" b="1">
                          <a:solidFill>
                            <a:srgbClr val="003366"/>
                          </a:solidFill>
                        </a:rPr>
                        <a:t>Self</a:t>
                      </a:r>
                    </a:p>
                    <a:p>
                      <a:pPr marL="285750" indent="-285750">
                        <a:buFont typeface="Arial" panose="020B0604020202020204" pitchFamily="34" charset="0"/>
                        <a:buChar char="•"/>
                      </a:pPr>
                      <a:r>
                        <a:rPr lang="en-US" sz="1800" b="1">
                          <a:solidFill>
                            <a:srgbClr val="003366"/>
                          </a:solidFill>
                        </a:rPr>
                        <a:t>Spouse</a:t>
                      </a:r>
                    </a:p>
                    <a:p>
                      <a:pPr marL="285750" indent="-285750">
                        <a:buFont typeface="Arial" panose="020B0604020202020204" pitchFamily="34" charset="0"/>
                        <a:buChar char="•"/>
                      </a:pPr>
                      <a:r>
                        <a:rPr lang="en-US" sz="1800" b="1">
                          <a:solidFill>
                            <a:srgbClr val="003366"/>
                          </a:solidFill>
                        </a:rPr>
                        <a:t>Dependent Child</a:t>
                      </a:r>
                    </a:p>
                  </a:txBody>
                  <a:tcPr marT="45727" marB="45727">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1800" b="1">
                          <a:solidFill>
                            <a:srgbClr val="003366"/>
                          </a:solidFill>
                        </a:rPr>
                        <a:t>Works Out-of-District</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C00000"/>
                          </a:solidFill>
                        </a:rPr>
                        <a:t>No</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00B050"/>
                          </a:solidFill>
                        </a:rPr>
                        <a:t>Yes*</a:t>
                      </a:r>
                    </a:p>
                    <a:p>
                      <a:pPr algn="ctr"/>
                      <a:r>
                        <a:rPr lang="en-US" sz="2400" b="1">
                          <a:solidFill>
                            <a:srgbClr val="00B050"/>
                          </a:solidFill>
                        </a:rPr>
                        <a:t>**</a:t>
                      </a:r>
                    </a:p>
                  </a:txBody>
                  <a:tcPr marT="45727" marB="45727" anchor="ctr">
                    <a:lnL w="12700" cap="flat" cmpd="sng" algn="ctr">
                      <a:solidFill>
                        <a:srgbClr val="003366"/>
                      </a:solidFill>
                      <a:prstDash val="solid"/>
                      <a:round/>
                      <a:headEnd type="none" w="med" len="med"/>
                      <a:tailEnd type="none" w="med" len="med"/>
                    </a:lnL>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40177">
                <a:tc>
                  <a:txBody>
                    <a:bodyPr/>
                    <a:lstStyle/>
                    <a:p>
                      <a:pPr marL="285750" indent="-285750">
                        <a:buFont typeface="Arial" panose="020B0604020202020204" pitchFamily="34" charset="0"/>
                        <a:buChar char="•"/>
                      </a:pPr>
                      <a:r>
                        <a:rPr lang="en-US" sz="1800" b="1">
                          <a:solidFill>
                            <a:srgbClr val="003366"/>
                          </a:solidFill>
                        </a:rPr>
                        <a:t>Child (not dependent)</a:t>
                      </a:r>
                    </a:p>
                    <a:p>
                      <a:pPr marL="285750" indent="-285750">
                        <a:buFont typeface="Arial" panose="020B0604020202020204" pitchFamily="34" charset="0"/>
                        <a:buChar char="•"/>
                      </a:pPr>
                      <a:r>
                        <a:rPr lang="en-US" sz="1800" b="1">
                          <a:solidFill>
                            <a:srgbClr val="003366"/>
                          </a:solidFill>
                        </a:rPr>
                        <a:t>Relative</a:t>
                      </a:r>
                    </a:p>
                  </a:txBody>
                  <a:tcPr marT="45727" marB="45727">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solidFill>
                      <a:schemeClr val="bg1">
                        <a:lumMod val="95000"/>
                      </a:schemeClr>
                    </a:solidFill>
                  </a:tcPr>
                </a:tc>
                <a:tc>
                  <a:txBody>
                    <a:bodyPr/>
                    <a:lstStyle/>
                    <a:p>
                      <a:pPr algn="ctr"/>
                      <a:r>
                        <a:rPr lang="en-US" sz="1800" b="1">
                          <a:solidFill>
                            <a:srgbClr val="003366"/>
                          </a:solidFill>
                        </a:rPr>
                        <a:t>Works Out-of-District</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solidFill>
                      <a:schemeClr val="bg1">
                        <a:lumMod val="95000"/>
                      </a:schemeClr>
                    </a:solidFill>
                  </a:tcPr>
                </a:tc>
                <a:tc>
                  <a:txBody>
                    <a:bodyPr/>
                    <a:lstStyle/>
                    <a:p>
                      <a:pPr algn="ctr"/>
                      <a:r>
                        <a:rPr lang="en-US" sz="2400" b="1">
                          <a:solidFill>
                            <a:srgbClr val="00B050"/>
                          </a:solidFill>
                        </a:rPr>
                        <a:t>Yes*</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solidFill>
                      <a:schemeClr val="bg1">
                        <a:lumMod val="95000"/>
                      </a:schemeClr>
                    </a:solidFill>
                  </a:tcPr>
                </a:tc>
                <a:tc>
                  <a:txBody>
                    <a:bodyPr/>
                    <a:lstStyle/>
                    <a:p>
                      <a:pPr algn="ctr"/>
                      <a:r>
                        <a:rPr lang="en-US" sz="2400" b="1">
                          <a:solidFill>
                            <a:srgbClr val="00B050"/>
                          </a:solidFill>
                        </a:rPr>
                        <a:t>Yes*</a:t>
                      </a:r>
                    </a:p>
                  </a:txBody>
                  <a:tcPr marT="45727" marB="45727" anchor="ctr">
                    <a:lnL w="12700" cap="flat" cmpd="sng" algn="ctr">
                      <a:solidFill>
                        <a:srgbClr val="003366"/>
                      </a:solidFill>
                      <a:prstDash val="solid"/>
                      <a:round/>
                      <a:headEnd type="none" w="med" len="med"/>
                      <a:tailEnd type="none" w="med" len="med"/>
                    </a:lnL>
                    <a:lnT w="12700" cap="flat" cmpd="sng" algn="ctr">
                      <a:solidFill>
                        <a:srgbClr val="003366"/>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3"/>
                  </a:ext>
                </a:extLst>
              </a:tr>
            </a:tbl>
          </a:graphicData>
        </a:graphic>
      </p:graphicFrame>
      <p:sp>
        <p:nvSpPr>
          <p:cNvPr id="6" name="TextBox 4">
            <a:extLst>
              <a:ext uri="{FF2B5EF4-FFF2-40B4-BE49-F238E27FC236}">
                <a16:creationId xmlns:a16="http://schemas.microsoft.com/office/drawing/2014/main" id="{A639FEB6-E11D-75FD-D950-1285EB2A882F}"/>
              </a:ext>
            </a:extLst>
          </p:cNvPr>
          <p:cNvSpPr txBox="1">
            <a:spLocks noChangeArrowheads="1"/>
          </p:cNvSpPr>
          <p:nvPr/>
        </p:nvSpPr>
        <p:spPr bwMode="auto">
          <a:xfrm>
            <a:off x="384175" y="5682455"/>
            <a:ext cx="267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B050"/>
                </a:solidFill>
                <a:effectLst/>
                <a:uLnTx/>
                <a:uFillTx/>
                <a:latin typeface="Arial" charset="0"/>
                <a:ea typeface="ＭＳ Ｐゴシック" panose="020B0600070205080204" pitchFamily="34" charset="-128"/>
                <a:cs typeface="+mn-cs"/>
              </a:rPr>
              <a:t>*</a:t>
            </a:r>
            <a:r>
              <a:rPr kumimoji="0" lang="en-US" altLang="en-US" sz="1800" b="0" i="0" u="none" strike="noStrike" kern="1200" cap="none" spc="0" normalizeH="0" baseline="0" noProof="0">
                <a:ln>
                  <a:noFill/>
                </a:ln>
                <a:solidFill>
                  <a:srgbClr val="002060"/>
                </a:solidFill>
                <a:effectLst/>
                <a:uLnTx/>
                <a:uFillTx/>
                <a:latin typeface="Arial" charset="0"/>
                <a:ea typeface="ＭＳ Ｐゴシック" panose="020B0600070205080204" pitchFamily="34" charset="-128"/>
                <a:cs typeface="+mn-cs"/>
              </a:rPr>
              <a:t> Absent another conflict</a:t>
            </a:r>
          </a:p>
        </p:txBody>
      </p:sp>
      <p:sp>
        <p:nvSpPr>
          <p:cNvPr id="7" name="TextBox 5">
            <a:extLst>
              <a:ext uri="{FF2B5EF4-FFF2-40B4-BE49-F238E27FC236}">
                <a16:creationId xmlns:a16="http://schemas.microsoft.com/office/drawing/2014/main" id="{4B6B51EB-3490-55CD-2A2F-F958841A352F}"/>
              </a:ext>
            </a:extLst>
          </p:cNvPr>
          <p:cNvSpPr txBox="1">
            <a:spLocks noChangeArrowheads="1"/>
          </p:cNvSpPr>
          <p:nvPr/>
        </p:nvSpPr>
        <p:spPr bwMode="auto">
          <a:xfrm>
            <a:off x="384175" y="5972175"/>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B050"/>
                </a:solidFill>
                <a:effectLst/>
                <a:uLnTx/>
                <a:uFillTx/>
                <a:latin typeface="Arial" charset="0"/>
                <a:ea typeface="ＭＳ Ｐゴシック" panose="020B0600070205080204" pitchFamily="34" charset="-128"/>
                <a:cs typeface="+mn-cs"/>
              </a:rPr>
              <a:t>**</a:t>
            </a:r>
            <a:r>
              <a:rPr kumimoji="0" lang="en-US" altLang="en-US" sz="1800" b="0" i="0" u="none" strike="noStrike" kern="1200" cap="none" spc="0" normalizeH="0" baseline="0" noProof="0">
                <a:ln>
                  <a:noFill/>
                </a:ln>
                <a:solidFill>
                  <a:srgbClr val="002060"/>
                </a:solidFill>
                <a:effectLst/>
                <a:uLnTx/>
                <a:uFillTx/>
                <a:latin typeface="Arial" charset="0"/>
                <a:ea typeface="ＭＳ Ｐゴシック" panose="020B0600070205080204" pitchFamily="34" charset="-128"/>
                <a:cs typeface="+mn-cs"/>
              </a:rPr>
              <a:t> </a:t>
            </a:r>
            <a:r>
              <a:rPr kumimoji="0" lang="en-US" altLang="en-US" sz="1700" b="0" i="0" u="none" strike="noStrike" kern="1200" cap="none" spc="0" normalizeH="0" baseline="0" noProof="0">
                <a:ln>
                  <a:noFill/>
                </a:ln>
                <a:solidFill>
                  <a:srgbClr val="002060"/>
                </a:solidFill>
                <a:effectLst/>
                <a:uLnTx/>
                <a:uFillTx/>
                <a:latin typeface="Arial" charset="0"/>
                <a:ea typeface="ＭＳ Ｐゴシック" panose="020B0600070205080204" pitchFamily="34" charset="-128"/>
                <a:cs typeface="+mn-cs"/>
              </a:rPr>
              <a:t>After Memorandum of Agreement, salary guides, total compensation package attained.</a:t>
            </a:r>
          </a:p>
        </p:txBody>
      </p:sp>
    </p:spTree>
    <p:extLst>
      <p:ext uri="{BB962C8B-B14F-4D97-AF65-F5344CB8AC3E}">
        <p14:creationId xmlns:p14="http://schemas.microsoft.com/office/powerpoint/2010/main" val="36157688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C5ECEB-FE89-E0CA-E2F9-5F2B13E372B4}"/>
              </a:ext>
            </a:extLst>
          </p:cNvPr>
          <p:cNvSpPr>
            <a:spLocks noGrp="1"/>
          </p:cNvSpPr>
          <p:nvPr>
            <p:ph type="title"/>
          </p:nvPr>
        </p:nvSpPr>
        <p:spPr>
          <a:xfrm>
            <a:off x="900201" y="245918"/>
            <a:ext cx="7696200" cy="412865"/>
          </a:xfrm>
        </p:spPr>
        <p:txBody>
          <a:bodyPr/>
          <a:lstStyle/>
          <a:p>
            <a:r>
              <a:rPr lang="en-US" sz="3600"/>
              <a:t>Collective Bargaining</a:t>
            </a:r>
          </a:p>
        </p:txBody>
      </p:sp>
      <p:pic>
        <p:nvPicPr>
          <p:cNvPr id="5" name="Content Placeholder 4">
            <a:extLst>
              <a:ext uri="{FF2B5EF4-FFF2-40B4-BE49-F238E27FC236}">
                <a16:creationId xmlns:a16="http://schemas.microsoft.com/office/drawing/2014/main" id="{5472CF0B-CBF4-AA57-EC76-AB271C4A9547}"/>
              </a:ext>
            </a:extLst>
          </p:cNvPr>
          <p:cNvPicPr>
            <a:picLocks noGrp="1" noChangeAspect="1"/>
          </p:cNvPicPr>
          <p:nvPr>
            <p:ph idx="1"/>
          </p:nvPr>
        </p:nvPicPr>
        <p:blipFill>
          <a:blip r:embed="rId2"/>
          <a:stretch>
            <a:fillRect/>
          </a:stretch>
        </p:blipFill>
        <p:spPr>
          <a:xfrm>
            <a:off x="425515" y="1097280"/>
            <a:ext cx="8292970" cy="4663440"/>
          </a:xfrm>
        </p:spPr>
      </p:pic>
      <p:sp>
        <p:nvSpPr>
          <p:cNvPr id="6" name="TextBox 5">
            <a:extLst>
              <a:ext uri="{FF2B5EF4-FFF2-40B4-BE49-F238E27FC236}">
                <a16:creationId xmlns:a16="http://schemas.microsoft.com/office/drawing/2014/main" id="{A20C4D79-B972-A7ED-CB36-E06F82ECCB21}"/>
              </a:ext>
            </a:extLst>
          </p:cNvPr>
          <p:cNvSpPr txBox="1"/>
          <p:nvPr/>
        </p:nvSpPr>
        <p:spPr>
          <a:xfrm>
            <a:off x="594361" y="1482263"/>
            <a:ext cx="324421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993333"/>
                </a:solidFill>
                <a:effectLst/>
                <a:uLnTx/>
                <a:uFillTx/>
                <a:latin typeface="Arial" panose="020B0604020202020204" pitchFamily="34" charset="0"/>
                <a:ea typeface="ＭＳ Ｐゴシック" panose="020B0600070205080204" pitchFamily="34" charset="-128"/>
                <a:cs typeface="+mn-cs"/>
              </a:rPr>
              <a:t>Other possible conflicts:</a:t>
            </a:r>
          </a:p>
        </p:txBody>
      </p:sp>
    </p:spTree>
    <p:extLst>
      <p:ext uri="{BB962C8B-B14F-4D97-AF65-F5344CB8AC3E}">
        <p14:creationId xmlns:p14="http://schemas.microsoft.com/office/powerpoint/2010/main" val="31727811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5D5A7C-AFF6-5425-9A92-B4C9F7A5EB86}"/>
              </a:ext>
            </a:extLst>
          </p:cNvPr>
          <p:cNvSpPr>
            <a:spLocks noGrp="1"/>
          </p:cNvSpPr>
          <p:nvPr>
            <p:ph type="title"/>
          </p:nvPr>
        </p:nvSpPr>
        <p:spPr>
          <a:xfrm>
            <a:off x="409575" y="152401"/>
            <a:ext cx="8496299" cy="647700"/>
          </a:xfrm>
        </p:spPr>
        <p:txBody>
          <a:bodyPr/>
          <a:lstStyle/>
          <a:p>
            <a:r>
              <a:rPr lang="en-US" sz="3600"/>
              <a:t>2022 Commissioner/SEC Decisions</a:t>
            </a:r>
          </a:p>
        </p:txBody>
      </p:sp>
      <p:pic>
        <p:nvPicPr>
          <p:cNvPr id="5" name="Content Placeholder 7">
            <a:extLst>
              <a:ext uri="{FF2B5EF4-FFF2-40B4-BE49-F238E27FC236}">
                <a16:creationId xmlns:a16="http://schemas.microsoft.com/office/drawing/2014/main" id="{8DA3C450-DDD2-8716-FD01-3C7C4A0E61FF}"/>
              </a:ext>
            </a:extLst>
          </p:cNvPr>
          <p:cNvPicPr>
            <a:picLocks noGrp="1" noChangeAspect="1"/>
          </p:cNvPicPr>
          <p:nvPr>
            <p:ph idx="1"/>
          </p:nvPr>
        </p:nvPicPr>
        <p:blipFill>
          <a:blip r:embed="rId2"/>
          <a:stretch>
            <a:fillRect/>
          </a:stretch>
        </p:blipFill>
        <p:spPr>
          <a:xfrm>
            <a:off x="573304" y="800101"/>
            <a:ext cx="7997392" cy="5486400"/>
          </a:xfrm>
        </p:spPr>
      </p:pic>
      <p:sp>
        <p:nvSpPr>
          <p:cNvPr id="2" name="TextBox 1">
            <a:extLst>
              <a:ext uri="{FF2B5EF4-FFF2-40B4-BE49-F238E27FC236}">
                <a16:creationId xmlns:a16="http://schemas.microsoft.com/office/drawing/2014/main" id="{52BA4D63-28DF-1A47-CD61-341E5AE972AE}"/>
              </a:ext>
            </a:extLst>
          </p:cNvPr>
          <p:cNvSpPr txBox="1"/>
          <p:nvPr/>
        </p:nvSpPr>
        <p:spPr>
          <a:xfrm>
            <a:off x="573304" y="4258491"/>
            <a:ext cx="2579199" cy="307777"/>
          </a:xfrm>
          <a:prstGeom prst="rect">
            <a:avLst/>
          </a:prstGeom>
          <a:noFill/>
        </p:spPr>
        <p:txBody>
          <a:bodyPr wrap="square" rtlCol="0">
            <a:spAutoFit/>
          </a:bodyPr>
          <a:lstStyle/>
          <a:p>
            <a:r>
              <a:rPr lang="en-US" sz="1400" i="1">
                <a:solidFill>
                  <a:schemeClr val="bg1"/>
                </a:solidFill>
              </a:rPr>
              <a:t>Related to Conflicts of Interest</a:t>
            </a:r>
          </a:p>
        </p:txBody>
      </p:sp>
    </p:spTree>
    <p:extLst>
      <p:ext uri="{BB962C8B-B14F-4D97-AF65-F5344CB8AC3E}">
        <p14:creationId xmlns:p14="http://schemas.microsoft.com/office/powerpoint/2010/main" val="26616113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FC04F2-AFBF-1F04-59D1-846382A2FD6C}"/>
              </a:ext>
            </a:extLst>
          </p:cNvPr>
          <p:cNvSpPr>
            <a:spLocks noGrp="1"/>
          </p:cNvSpPr>
          <p:nvPr>
            <p:ph type="title"/>
          </p:nvPr>
        </p:nvSpPr>
        <p:spPr>
          <a:xfrm>
            <a:off x="409575" y="152401"/>
            <a:ext cx="8496299" cy="647700"/>
          </a:xfrm>
        </p:spPr>
        <p:txBody>
          <a:bodyPr/>
          <a:lstStyle/>
          <a:p>
            <a:r>
              <a:rPr lang="en-US" sz="3600"/>
              <a:t>2022 Commissioner/SEC Decisions</a:t>
            </a:r>
          </a:p>
        </p:txBody>
      </p:sp>
      <p:pic>
        <p:nvPicPr>
          <p:cNvPr id="5" name="Picture 4">
            <a:extLst>
              <a:ext uri="{FF2B5EF4-FFF2-40B4-BE49-F238E27FC236}">
                <a16:creationId xmlns:a16="http://schemas.microsoft.com/office/drawing/2014/main" id="{306BAA16-8A3D-C5DD-1E8C-034E06C663C0}"/>
              </a:ext>
            </a:extLst>
          </p:cNvPr>
          <p:cNvPicPr>
            <a:picLocks noChangeAspect="1"/>
          </p:cNvPicPr>
          <p:nvPr/>
        </p:nvPicPr>
        <p:blipFill>
          <a:blip r:embed="rId2"/>
          <a:stretch>
            <a:fillRect/>
          </a:stretch>
        </p:blipFill>
        <p:spPr>
          <a:xfrm>
            <a:off x="409575" y="800101"/>
            <a:ext cx="8441896" cy="5486400"/>
          </a:xfrm>
          <a:prstGeom prst="rect">
            <a:avLst/>
          </a:prstGeom>
        </p:spPr>
      </p:pic>
      <p:sp>
        <p:nvSpPr>
          <p:cNvPr id="2" name="TextBox 1">
            <a:extLst>
              <a:ext uri="{FF2B5EF4-FFF2-40B4-BE49-F238E27FC236}">
                <a16:creationId xmlns:a16="http://schemas.microsoft.com/office/drawing/2014/main" id="{F5FD22D4-8441-013D-97C2-DCDD4FDCDC89}"/>
              </a:ext>
            </a:extLst>
          </p:cNvPr>
          <p:cNvSpPr txBox="1"/>
          <p:nvPr/>
        </p:nvSpPr>
        <p:spPr>
          <a:xfrm>
            <a:off x="477510" y="4171405"/>
            <a:ext cx="2579199" cy="307777"/>
          </a:xfrm>
          <a:prstGeom prst="rect">
            <a:avLst/>
          </a:prstGeom>
          <a:noFill/>
        </p:spPr>
        <p:txBody>
          <a:bodyPr wrap="square" rtlCol="0">
            <a:spAutoFit/>
          </a:bodyPr>
          <a:lstStyle/>
          <a:p>
            <a:r>
              <a:rPr lang="en-US" sz="1400" i="1">
                <a:solidFill>
                  <a:schemeClr val="bg1"/>
                </a:solidFill>
              </a:rPr>
              <a:t>Related to Conflicts of Interest</a:t>
            </a:r>
          </a:p>
        </p:txBody>
      </p:sp>
    </p:spTree>
    <p:extLst>
      <p:ext uri="{BB962C8B-B14F-4D97-AF65-F5344CB8AC3E}">
        <p14:creationId xmlns:p14="http://schemas.microsoft.com/office/powerpoint/2010/main" val="28904618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88445B-C9B5-F9D7-29FB-D07890CDB0D0}"/>
              </a:ext>
            </a:extLst>
          </p:cNvPr>
          <p:cNvSpPr>
            <a:spLocks noGrp="1"/>
          </p:cNvSpPr>
          <p:nvPr>
            <p:ph type="title"/>
          </p:nvPr>
        </p:nvSpPr>
        <p:spPr>
          <a:xfrm>
            <a:off x="762000" y="152401"/>
            <a:ext cx="7696200" cy="647700"/>
          </a:xfrm>
        </p:spPr>
        <p:txBody>
          <a:bodyPr/>
          <a:lstStyle/>
          <a:p>
            <a:r>
              <a:rPr lang="en-US" sz="3600"/>
              <a:t>Public Advisory Opinions</a:t>
            </a:r>
            <a:br>
              <a:rPr lang="en-US"/>
            </a:br>
            <a:r>
              <a:rPr lang="en-US" sz="2000"/>
              <a:t>(2022 opinion and 2021 opinions released in 2022)</a:t>
            </a:r>
          </a:p>
        </p:txBody>
      </p:sp>
      <p:graphicFrame>
        <p:nvGraphicFramePr>
          <p:cNvPr id="5" name="Table 4">
            <a:extLst>
              <a:ext uri="{FF2B5EF4-FFF2-40B4-BE49-F238E27FC236}">
                <a16:creationId xmlns:a16="http://schemas.microsoft.com/office/drawing/2014/main" id="{FC57AF7A-73EA-756E-2CF1-625DDA916240}"/>
              </a:ext>
            </a:extLst>
          </p:cNvPr>
          <p:cNvGraphicFramePr>
            <a:graphicFrameLocks noGrp="1"/>
          </p:cNvGraphicFramePr>
          <p:nvPr>
            <p:extLst>
              <p:ext uri="{D42A27DB-BD31-4B8C-83A1-F6EECF244321}">
                <p14:modId xmlns:p14="http://schemas.microsoft.com/office/powerpoint/2010/main" val="3543212549"/>
              </p:ext>
            </p:extLst>
          </p:nvPr>
        </p:nvGraphicFramePr>
        <p:xfrm>
          <a:off x="407324" y="1044705"/>
          <a:ext cx="8482152" cy="4627519"/>
        </p:xfrm>
        <a:graphic>
          <a:graphicData uri="http://schemas.openxmlformats.org/drawingml/2006/table">
            <a:tbl>
              <a:tblPr firstRow="1" bandRow="1">
                <a:tableStyleId>{5C22544A-7EE6-4342-B048-85BDC9FD1C3A}</a:tableStyleId>
              </a:tblPr>
              <a:tblGrid>
                <a:gridCol w="4513811">
                  <a:extLst>
                    <a:ext uri="{9D8B030D-6E8A-4147-A177-3AD203B41FA5}">
                      <a16:colId xmlns:a16="http://schemas.microsoft.com/office/drawing/2014/main" val="2402059682"/>
                    </a:ext>
                  </a:extLst>
                </a:gridCol>
                <a:gridCol w="3968341">
                  <a:extLst>
                    <a:ext uri="{9D8B030D-6E8A-4147-A177-3AD203B41FA5}">
                      <a16:colId xmlns:a16="http://schemas.microsoft.com/office/drawing/2014/main" val="794718400"/>
                    </a:ext>
                  </a:extLst>
                </a:gridCol>
              </a:tblGrid>
              <a:tr h="36758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700">
                          <a:solidFill>
                            <a:srgbClr val="002060"/>
                          </a:solidFill>
                        </a:rPr>
                        <a:t>Public Advisory Opinions A03-22, A219-21</a:t>
                      </a:r>
                    </a:p>
                  </a:txBody>
                  <a:tcPr/>
                </a:tc>
                <a:tc>
                  <a:txBody>
                    <a:bodyPr/>
                    <a:lstStyle/>
                    <a:p>
                      <a:endParaRPr lang="en-US"/>
                    </a:p>
                  </a:txBody>
                  <a:tcPr/>
                </a:tc>
                <a:extLst>
                  <a:ext uri="{0D108BD9-81ED-4DB2-BD59-A6C34878D82A}">
                    <a16:rowId xmlns:a16="http://schemas.microsoft.com/office/drawing/2014/main" val="2656697432"/>
                  </a:ext>
                </a:extLst>
              </a:tr>
              <a:tr h="2265923">
                <a:tc>
                  <a:txBody>
                    <a:bodyPr/>
                    <a:lstStyle/>
                    <a:p>
                      <a:r>
                        <a:rPr lang="en-US" sz="1600"/>
                        <a:t>Board member is full-time bus driver in another district.  Does not pay dues to the local NJEA-affiliated local education association but the employment terms are governed by the bargaining agreement.  </a:t>
                      </a:r>
                      <a:r>
                        <a:rPr lang="en-US" sz="1600">
                          <a:solidFill>
                            <a:schemeClr val="accent2">
                              <a:lumMod val="60000"/>
                              <a:lumOff val="40000"/>
                            </a:schemeClr>
                          </a:solidFill>
                        </a:rPr>
                        <a:t>Can they participate in negotiations as a Board member if the district’s association is also affiliated with the NJEA?</a:t>
                      </a:r>
                    </a:p>
                  </a:txBody>
                  <a:tcPr>
                    <a:lnR w="12700" cap="flat" cmpd="sng" algn="ctr">
                      <a:solidFill>
                        <a:schemeClr val="accent3">
                          <a:lumMod val="65000"/>
                        </a:schemeClr>
                      </a:solidFill>
                      <a:prstDash val="solid"/>
                      <a:round/>
                      <a:headEnd type="none" w="med" len="med"/>
                      <a:tailEnd type="none" w="med" len="med"/>
                    </a:lnR>
                    <a:lnB w="12700" cap="flat" cmpd="sng" algn="ctr">
                      <a:solidFill>
                        <a:schemeClr val="accent3">
                          <a:lumMod val="65000"/>
                        </a:schemeClr>
                      </a:solidFill>
                      <a:prstDash val="solid"/>
                      <a:round/>
                      <a:headEnd type="none" w="med" len="med"/>
                      <a:tailEnd type="none" w="med" len="med"/>
                    </a:lnB>
                  </a:tcPr>
                </a:tc>
                <a:tc>
                  <a:txBody>
                    <a:bodyPr/>
                    <a:lstStyle/>
                    <a:p>
                      <a:endParaRPr lang="en-US" sz="1400"/>
                    </a:p>
                  </a:txBody>
                  <a:tcPr>
                    <a:lnL w="12700" cap="flat" cmpd="sng" algn="ctr">
                      <a:solidFill>
                        <a:schemeClr val="accent3">
                          <a:lumMod val="65000"/>
                        </a:schemeClr>
                      </a:solidFill>
                      <a:prstDash val="solid"/>
                      <a:round/>
                      <a:headEnd type="none" w="med" len="med"/>
                      <a:tailEnd type="none" w="med" len="med"/>
                    </a:lnL>
                    <a:lnB w="12700" cap="flat" cmpd="sng" algn="ctr">
                      <a:solidFill>
                        <a:schemeClr val="accent3">
                          <a:lumMod val="65000"/>
                        </a:schemeClr>
                      </a:solidFill>
                      <a:prstDash val="solid"/>
                      <a:round/>
                      <a:headEnd type="none" w="med" len="med"/>
                      <a:tailEnd type="none" w="med" len="med"/>
                    </a:lnB>
                  </a:tcPr>
                </a:tc>
                <a:extLst>
                  <a:ext uri="{0D108BD9-81ED-4DB2-BD59-A6C34878D82A}">
                    <a16:rowId xmlns:a16="http://schemas.microsoft.com/office/drawing/2014/main" val="953093002"/>
                  </a:ext>
                </a:extLst>
              </a:tr>
              <a:tr h="1994013">
                <a:tc>
                  <a:txBody>
                    <a:bodyPr/>
                    <a:lstStyle/>
                    <a:p>
                      <a:r>
                        <a:rPr lang="en-US" sz="1600"/>
                        <a:t>Board vote on superintendent merit goals failed.  2 members could not participate because their spouses work in the district.  Superintendent resigned.  </a:t>
                      </a:r>
                      <a:r>
                        <a:rPr lang="en-US" sz="1600">
                          <a:solidFill>
                            <a:schemeClr val="accent2">
                              <a:lumMod val="60000"/>
                              <a:lumOff val="40000"/>
                            </a:schemeClr>
                          </a:solidFill>
                        </a:rPr>
                        <a:t>If the Board revotes on these merit goals, can these 2 members participate since the former superintendent is no longer an employee?</a:t>
                      </a:r>
                    </a:p>
                  </a:txBody>
                  <a:tcPr>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tcPr>
                </a:tc>
                <a:tc>
                  <a:txBody>
                    <a:bodyPr/>
                    <a:lstStyle/>
                    <a:p>
                      <a:endParaRPr lang="en-US" sz="1400"/>
                    </a:p>
                  </a:txBody>
                  <a:tcPr>
                    <a:lnL w="12700" cap="flat" cmpd="sng" algn="ctr">
                      <a:solidFill>
                        <a:schemeClr val="accent3">
                          <a:lumMod val="65000"/>
                        </a:schemeClr>
                      </a:solidFill>
                      <a:prstDash val="solid"/>
                      <a:round/>
                      <a:headEnd type="none" w="med" len="med"/>
                      <a:tailEnd type="none" w="med" len="med"/>
                    </a:lnL>
                    <a:lnT w="12700" cap="flat" cmpd="sng" algn="ctr">
                      <a:solidFill>
                        <a:schemeClr val="accent3">
                          <a:lumMod val="65000"/>
                        </a:schemeClr>
                      </a:solidFill>
                      <a:prstDash val="solid"/>
                      <a:round/>
                      <a:headEnd type="none" w="med" len="med"/>
                      <a:tailEnd type="none" w="med" len="med"/>
                    </a:lnT>
                  </a:tcPr>
                </a:tc>
                <a:extLst>
                  <a:ext uri="{0D108BD9-81ED-4DB2-BD59-A6C34878D82A}">
                    <a16:rowId xmlns:a16="http://schemas.microsoft.com/office/drawing/2014/main" val="2910059703"/>
                  </a:ext>
                </a:extLst>
              </a:tr>
            </a:tbl>
          </a:graphicData>
        </a:graphic>
      </p:graphicFrame>
      <p:sp>
        <p:nvSpPr>
          <p:cNvPr id="6" name="TextBox 5">
            <a:extLst>
              <a:ext uri="{FF2B5EF4-FFF2-40B4-BE49-F238E27FC236}">
                <a16:creationId xmlns:a16="http://schemas.microsoft.com/office/drawing/2014/main" id="{6DD81B96-5ABE-A654-34BA-0C37C8131B09}"/>
              </a:ext>
            </a:extLst>
          </p:cNvPr>
          <p:cNvSpPr txBox="1"/>
          <p:nvPr/>
        </p:nvSpPr>
        <p:spPr>
          <a:xfrm>
            <a:off x="4909651" y="1461032"/>
            <a:ext cx="3827025" cy="2062103"/>
          </a:xfrm>
          <a:prstGeom prst="rect">
            <a:avLst/>
          </a:prstGeom>
          <a:noFill/>
        </p:spPr>
        <p:txBody>
          <a:bodyPr wrap="square" rtlCol="0">
            <a:spAutoFit/>
          </a:bodyPr>
          <a:lstStyle/>
          <a:p>
            <a:r>
              <a:rPr lang="en-US" sz="1600">
                <a:solidFill>
                  <a:schemeClr val="accent2">
                    <a:lumMod val="60000"/>
                    <a:lumOff val="40000"/>
                  </a:schemeClr>
                </a:solidFill>
              </a:rPr>
              <a:t>No.</a:t>
            </a:r>
            <a:r>
              <a:rPr lang="en-US" sz="1600"/>
              <a:t>  Since both districts local education associations are affiliated with the NJEA, the Board member is precluded from being involved in all aspects of negotiations until the total compensation package has been determined. Absent other conflicts, may vote on the final contract.  (</a:t>
            </a:r>
            <a:r>
              <a:rPr lang="en-US" sz="1400"/>
              <a:t>A03-22)</a:t>
            </a:r>
          </a:p>
        </p:txBody>
      </p:sp>
      <p:sp>
        <p:nvSpPr>
          <p:cNvPr id="7" name="TextBox 6">
            <a:extLst>
              <a:ext uri="{FF2B5EF4-FFF2-40B4-BE49-F238E27FC236}">
                <a16:creationId xmlns:a16="http://schemas.microsoft.com/office/drawing/2014/main" id="{B71DE6CE-5E71-3269-A83B-DC0D0CF74DC1}"/>
              </a:ext>
            </a:extLst>
          </p:cNvPr>
          <p:cNvSpPr txBox="1"/>
          <p:nvPr/>
        </p:nvSpPr>
        <p:spPr>
          <a:xfrm>
            <a:off x="4909651" y="3767739"/>
            <a:ext cx="3566160" cy="1323439"/>
          </a:xfrm>
          <a:prstGeom prst="rect">
            <a:avLst/>
          </a:prstGeom>
          <a:noFill/>
        </p:spPr>
        <p:txBody>
          <a:bodyPr wrap="square" rtlCol="0">
            <a:spAutoFit/>
          </a:bodyPr>
          <a:lstStyle/>
          <a:p>
            <a:r>
              <a:rPr lang="en-US" sz="1600">
                <a:solidFill>
                  <a:schemeClr val="accent2">
                    <a:lumMod val="60000"/>
                    <a:lumOff val="40000"/>
                  </a:schemeClr>
                </a:solidFill>
              </a:rPr>
              <a:t>No</a:t>
            </a:r>
            <a:r>
              <a:rPr lang="en-US" sz="1600"/>
              <a:t>.  The same conflict of any and all matters related to the superintendent continue to apply to the former superintendent despite the fact he no longer works for the district. (</a:t>
            </a:r>
            <a:r>
              <a:rPr lang="en-US" sz="1400"/>
              <a:t>A19-21)</a:t>
            </a:r>
          </a:p>
        </p:txBody>
      </p:sp>
    </p:spTree>
    <p:extLst>
      <p:ext uri="{BB962C8B-B14F-4D97-AF65-F5344CB8AC3E}">
        <p14:creationId xmlns:p14="http://schemas.microsoft.com/office/powerpoint/2010/main" val="33227354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CFFF45-59AC-7255-7FC8-ED768608B736}"/>
              </a:ext>
            </a:extLst>
          </p:cNvPr>
          <p:cNvSpPr>
            <a:spLocks noGrp="1"/>
          </p:cNvSpPr>
          <p:nvPr>
            <p:ph type="title"/>
          </p:nvPr>
        </p:nvSpPr>
        <p:spPr>
          <a:xfrm>
            <a:off x="723900" y="180976"/>
            <a:ext cx="7734300" cy="647700"/>
          </a:xfrm>
        </p:spPr>
        <p:txBody>
          <a:bodyPr/>
          <a:lstStyle/>
          <a:p>
            <a:r>
              <a:rPr lang="en-US" sz="3600"/>
              <a:t>Public Advisory Opinions</a:t>
            </a:r>
            <a:br>
              <a:rPr lang="en-US"/>
            </a:br>
            <a:r>
              <a:rPr lang="en-US" sz="2000"/>
              <a:t>(2021 opinions released in 2022)</a:t>
            </a:r>
          </a:p>
        </p:txBody>
      </p:sp>
      <p:graphicFrame>
        <p:nvGraphicFramePr>
          <p:cNvPr id="5" name="Table 4">
            <a:extLst>
              <a:ext uri="{FF2B5EF4-FFF2-40B4-BE49-F238E27FC236}">
                <a16:creationId xmlns:a16="http://schemas.microsoft.com/office/drawing/2014/main" id="{BDF1B5EE-E46C-F943-6107-AE3ABF3A9280}"/>
              </a:ext>
            </a:extLst>
          </p:cNvPr>
          <p:cNvGraphicFramePr>
            <a:graphicFrameLocks noGrp="1"/>
          </p:cNvGraphicFramePr>
          <p:nvPr>
            <p:extLst>
              <p:ext uri="{D42A27DB-BD31-4B8C-83A1-F6EECF244321}">
                <p14:modId xmlns:p14="http://schemas.microsoft.com/office/powerpoint/2010/main" val="1847258084"/>
              </p:ext>
            </p:extLst>
          </p:nvPr>
        </p:nvGraphicFramePr>
        <p:xfrm>
          <a:off x="251087" y="1001755"/>
          <a:ext cx="8641826" cy="5103770"/>
        </p:xfrm>
        <a:graphic>
          <a:graphicData uri="http://schemas.openxmlformats.org/drawingml/2006/table">
            <a:tbl>
              <a:tblPr firstRow="1" bandRow="1">
                <a:tableStyleId>{5C22544A-7EE6-4342-B048-85BDC9FD1C3A}</a:tableStyleId>
              </a:tblPr>
              <a:tblGrid>
                <a:gridCol w="4615720">
                  <a:extLst>
                    <a:ext uri="{9D8B030D-6E8A-4147-A177-3AD203B41FA5}">
                      <a16:colId xmlns:a16="http://schemas.microsoft.com/office/drawing/2014/main" val="2402059682"/>
                    </a:ext>
                  </a:extLst>
                </a:gridCol>
                <a:gridCol w="4026106">
                  <a:extLst>
                    <a:ext uri="{9D8B030D-6E8A-4147-A177-3AD203B41FA5}">
                      <a16:colId xmlns:a16="http://schemas.microsoft.com/office/drawing/2014/main" val="794718400"/>
                    </a:ext>
                  </a:extLst>
                </a:gridCol>
              </a:tblGrid>
              <a:tr h="541295">
                <a:tc gridSpan="2">
                  <a:txBody>
                    <a:bodyPr/>
                    <a:lstStyle/>
                    <a:p>
                      <a:r>
                        <a:rPr lang="en-US" sz="1700">
                          <a:solidFill>
                            <a:schemeClr val="bg1"/>
                          </a:solidFill>
                        </a:rPr>
                        <a:t>Public Advisory Opinions A16-21, A20-21</a:t>
                      </a:r>
                    </a:p>
                  </a:txBody>
                  <a:tcPr anchor="ctr">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solidFill>
                      <a:schemeClr val="bg1">
                        <a:lumMod val="50000"/>
                      </a:schemeClr>
                    </a:solidFill>
                  </a:tcPr>
                </a:tc>
                <a:extLst>
                  <a:ext uri="{0D108BD9-81ED-4DB2-BD59-A6C34878D82A}">
                    <a16:rowId xmlns:a16="http://schemas.microsoft.com/office/drawing/2014/main" val="2656697432"/>
                  </a:ext>
                </a:extLst>
              </a:tr>
              <a:tr h="2201355">
                <a:tc>
                  <a:txBody>
                    <a:bodyPr/>
                    <a:lstStyle/>
                    <a:p>
                      <a:r>
                        <a:rPr lang="en-US" sz="1600"/>
                        <a:t>Board member’s ex-spouse works in district and is member of local education association (LEA). Have custody and child/ spousal support agreements. Ex-spouse not considered relative or immediate family member based on SEC definitions.  </a:t>
                      </a:r>
                      <a:r>
                        <a:rPr lang="en-US" sz="1600">
                          <a:solidFill>
                            <a:schemeClr val="accent6">
                              <a:lumMod val="60000"/>
                              <a:lumOff val="40000"/>
                            </a:schemeClr>
                          </a:solidFill>
                        </a:rPr>
                        <a:t>Is the Board member conflicted from matters regarding the superintendent, LEA, and other administrators in the chain of command?</a:t>
                      </a:r>
                    </a:p>
                  </a:txBody>
                  <a:tcPr>
                    <a:lnR w="12700" cap="flat" cmpd="sng" algn="ctr">
                      <a:solidFill>
                        <a:schemeClr val="accent3">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a:solidFill>
                            <a:schemeClr val="accent6">
                              <a:lumMod val="60000"/>
                              <a:lumOff val="40000"/>
                            </a:schemeClr>
                          </a:solidFill>
                        </a:rPr>
                        <a:t>Yes</a:t>
                      </a:r>
                      <a:r>
                        <a:rPr lang="en-US" sz="1600"/>
                        <a:t>. It could reasonably be perceived that an indirect personal or financial involvement exists that may impact objectivity and may yield unwarranted privileges/advantages to ex-spouse.  Ex-spouse is “other” in SEC definitions.  Absent other conflicts, can vote on final contract with LEA.  </a:t>
                      </a:r>
                      <a:r>
                        <a:rPr lang="en-US" sz="1400"/>
                        <a:t>(A16-21)</a:t>
                      </a:r>
                    </a:p>
                    <a:p>
                      <a:endParaRPr lang="en-US" sz="1400"/>
                    </a:p>
                  </a:txBody>
                  <a:tcPr>
                    <a:lnL w="12700" cap="flat" cmpd="sng" algn="ctr">
                      <a:solidFill>
                        <a:schemeClr val="accent3">
                          <a:lumMod val="65000"/>
                        </a:schemeClr>
                      </a:solidFill>
                      <a:prstDash val="solid"/>
                      <a:round/>
                      <a:headEnd type="none" w="med" len="med"/>
                      <a:tailEnd type="none" w="med" len="med"/>
                    </a:lnL>
                    <a:lnB w="12700" cap="flat" cmpd="sng" algn="ctr">
                      <a:solidFill>
                        <a:schemeClr val="accent3">
                          <a:lumMod val="65000"/>
                        </a:schemeClr>
                      </a:solidFill>
                      <a:prstDash val="solid"/>
                      <a:round/>
                      <a:headEnd type="none" w="med" len="med"/>
                      <a:tailEnd type="none" w="med" len="med"/>
                    </a:lnB>
                  </a:tcPr>
                </a:tc>
                <a:extLst>
                  <a:ext uri="{0D108BD9-81ED-4DB2-BD59-A6C34878D82A}">
                    <a16:rowId xmlns:a16="http://schemas.microsoft.com/office/drawing/2014/main" val="3879235580"/>
                  </a:ext>
                </a:extLst>
              </a:tr>
              <a:tr h="2306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Board member’s aunt-in-law (spouse of spouse’s uncle) and another board member’s distant cousin work in district.  </a:t>
                      </a:r>
                      <a:r>
                        <a:rPr lang="en-US" sz="1600" b="0">
                          <a:solidFill>
                            <a:schemeClr val="accent6">
                              <a:lumMod val="60000"/>
                              <a:lumOff val="40000"/>
                            </a:schemeClr>
                          </a:solidFill>
                        </a:rPr>
                        <a:t>Can these board members participate in labor negotiations with the LEA and matters related to the superintendent?</a:t>
                      </a:r>
                    </a:p>
                    <a:p>
                      <a:endParaRPr lang="en-US"/>
                    </a:p>
                  </a:txBody>
                  <a:tcPr>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These relationships are not an automatic conflict, but the Board members must be sure not to extend unwarranted privileges, advantages, or employment to “others.”  </a:t>
                      </a:r>
                      <a:r>
                        <a:rPr lang="en-US" sz="1600">
                          <a:solidFill>
                            <a:schemeClr val="accent6">
                              <a:lumMod val="60000"/>
                              <a:lumOff val="40000"/>
                            </a:schemeClr>
                          </a:solidFill>
                        </a:rPr>
                        <a:t>Absent other conflicts, these members can participate</a:t>
                      </a:r>
                      <a:r>
                        <a:rPr lang="en-US" sz="1600"/>
                        <a:t>.  </a:t>
                      </a:r>
                      <a:r>
                        <a:rPr lang="en-US" sz="1400"/>
                        <a:t>A20-21</a:t>
                      </a:r>
                    </a:p>
                    <a:p>
                      <a:endParaRPr lang="en-US" sz="1400"/>
                    </a:p>
                  </a:txBody>
                  <a:tcPr>
                    <a:lnL w="12700" cap="flat" cmpd="sng" algn="ctr">
                      <a:solidFill>
                        <a:schemeClr val="accent3">
                          <a:lumMod val="65000"/>
                        </a:schemeClr>
                      </a:solidFill>
                      <a:prstDash val="solid"/>
                      <a:round/>
                      <a:headEnd type="none" w="med" len="med"/>
                      <a:tailEnd type="none" w="med" len="med"/>
                    </a:lnL>
                    <a:lnT w="12700" cap="flat" cmpd="sng" algn="ctr">
                      <a:solidFill>
                        <a:schemeClr val="accent3">
                          <a:lumMod val="6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587128114"/>
                  </a:ext>
                </a:extLst>
              </a:tr>
            </a:tbl>
          </a:graphicData>
        </a:graphic>
      </p:graphicFrame>
    </p:spTree>
    <p:extLst>
      <p:ext uri="{BB962C8B-B14F-4D97-AF65-F5344CB8AC3E}">
        <p14:creationId xmlns:p14="http://schemas.microsoft.com/office/powerpoint/2010/main" val="41896175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30FE8B-C9AE-EFF6-6A50-1DFDDDF6A7F2}"/>
              </a:ext>
            </a:extLst>
          </p:cNvPr>
          <p:cNvSpPr>
            <a:spLocks noGrp="1"/>
          </p:cNvSpPr>
          <p:nvPr>
            <p:ph type="title"/>
          </p:nvPr>
        </p:nvSpPr>
        <p:spPr>
          <a:xfrm>
            <a:off x="990600" y="152400"/>
            <a:ext cx="7696200" cy="545227"/>
          </a:xfrm>
        </p:spPr>
        <p:txBody>
          <a:bodyPr/>
          <a:lstStyle/>
          <a:p>
            <a:r>
              <a:rPr lang="en-US" sz="3600"/>
              <a:t>Public Advisory Opinions</a:t>
            </a:r>
            <a:br>
              <a:rPr lang="en-US" sz="1200"/>
            </a:br>
            <a:r>
              <a:rPr lang="en-US" sz="2000"/>
              <a:t>(2021 opinions released in 2022)</a:t>
            </a:r>
          </a:p>
        </p:txBody>
      </p:sp>
      <p:graphicFrame>
        <p:nvGraphicFramePr>
          <p:cNvPr id="5" name="Table 4">
            <a:extLst>
              <a:ext uri="{FF2B5EF4-FFF2-40B4-BE49-F238E27FC236}">
                <a16:creationId xmlns:a16="http://schemas.microsoft.com/office/drawing/2014/main" id="{3F983584-819F-A7F0-5A20-866F3D4C7490}"/>
              </a:ext>
            </a:extLst>
          </p:cNvPr>
          <p:cNvGraphicFramePr>
            <a:graphicFrameLocks noGrp="1"/>
          </p:cNvGraphicFramePr>
          <p:nvPr>
            <p:extLst>
              <p:ext uri="{D42A27DB-BD31-4B8C-83A1-F6EECF244321}">
                <p14:modId xmlns:p14="http://schemas.microsoft.com/office/powerpoint/2010/main" val="152396550"/>
              </p:ext>
            </p:extLst>
          </p:nvPr>
        </p:nvGraphicFramePr>
        <p:xfrm>
          <a:off x="441696" y="1401139"/>
          <a:ext cx="8502978" cy="4621928"/>
        </p:xfrm>
        <a:graphic>
          <a:graphicData uri="http://schemas.openxmlformats.org/drawingml/2006/table">
            <a:tbl>
              <a:tblPr firstRow="1" bandRow="1">
                <a:tableStyleId>{5C22544A-7EE6-4342-B048-85BDC9FD1C3A}</a:tableStyleId>
              </a:tblPr>
              <a:tblGrid>
                <a:gridCol w="4251489">
                  <a:extLst>
                    <a:ext uri="{9D8B030D-6E8A-4147-A177-3AD203B41FA5}">
                      <a16:colId xmlns:a16="http://schemas.microsoft.com/office/drawing/2014/main" val="2402059682"/>
                    </a:ext>
                  </a:extLst>
                </a:gridCol>
                <a:gridCol w="4251489">
                  <a:extLst>
                    <a:ext uri="{9D8B030D-6E8A-4147-A177-3AD203B41FA5}">
                      <a16:colId xmlns:a16="http://schemas.microsoft.com/office/drawing/2014/main" val="794718400"/>
                    </a:ext>
                  </a:extLst>
                </a:gridCol>
              </a:tblGrid>
              <a:tr h="4621928">
                <a:tc>
                  <a:txBody>
                    <a:bodyPr/>
                    <a:lstStyle/>
                    <a:p>
                      <a:r>
                        <a:rPr lang="en-US" sz="1600" b="1">
                          <a:solidFill>
                            <a:srgbClr val="002060"/>
                          </a:solidFill>
                        </a:rPr>
                        <a:t>In 4 separate opinions, Board members either work or volunteer in organizations that interface with school districts:</a:t>
                      </a:r>
                    </a:p>
                    <a:p>
                      <a:pPr marL="285750" indent="-285750">
                        <a:buFont typeface="Arial" panose="020B0604020202020204" pitchFamily="34" charset="0"/>
                        <a:buChar char="•"/>
                      </a:pPr>
                      <a:r>
                        <a:rPr lang="en-US" sz="1600" b="0">
                          <a:solidFill>
                            <a:srgbClr val="002060"/>
                          </a:solidFill>
                        </a:rPr>
                        <a:t>Work as public-facing community liaison to forge links between employer and community/schools</a:t>
                      </a:r>
                    </a:p>
                    <a:p>
                      <a:pPr marL="285750" indent="-285750">
                        <a:buFont typeface="Arial" panose="020B0604020202020204" pitchFamily="34" charset="0"/>
                        <a:buChar char="•"/>
                      </a:pPr>
                      <a:r>
                        <a:rPr lang="en-US" sz="1600" b="0">
                          <a:solidFill>
                            <a:srgbClr val="002060"/>
                          </a:solidFill>
                        </a:rPr>
                        <a:t>Sales and marketing representative for platform that collects, tracks and manages student health information for school nurses.</a:t>
                      </a:r>
                    </a:p>
                    <a:p>
                      <a:pPr marL="285750" indent="-285750">
                        <a:buFont typeface="Arial" panose="020B0604020202020204" pitchFamily="34" charset="0"/>
                        <a:buChar char="•"/>
                      </a:pPr>
                      <a:r>
                        <a:rPr lang="en-US" sz="1600" b="0">
                          <a:solidFill>
                            <a:srgbClr val="002060"/>
                          </a:solidFill>
                        </a:rPr>
                        <a:t>Local chapter head for national non-profit for healthy school hours.</a:t>
                      </a:r>
                    </a:p>
                    <a:p>
                      <a:pPr marL="285750" indent="-285750">
                        <a:buFont typeface="Arial" panose="020B0604020202020204" pitchFamily="34" charset="0"/>
                        <a:buChar char="•"/>
                      </a:pPr>
                      <a:r>
                        <a:rPr lang="en-US" sz="1600" b="0">
                          <a:solidFill>
                            <a:srgbClr val="002060"/>
                          </a:solidFill>
                        </a:rPr>
                        <a:t>Started non-profit to help families in crisis with basic needs.</a:t>
                      </a:r>
                    </a:p>
                    <a:p>
                      <a:pPr marL="0" indent="0">
                        <a:buFont typeface="Arial" panose="020B0604020202020204" pitchFamily="34" charset="0"/>
                        <a:buNone/>
                      </a:pP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sz="1600">
                          <a:solidFill>
                            <a:srgbClr val="002060"/>
                          </a:solidFill>
                        </a:rPr>
                        <a:t>Organizations not under control of, overseen by, or otherwise managed by board/district not </a:t>
                      </a:r>
                      <a:r>
                        <a:rPr lang="en-US" sz="1600" i="1">
                          <a:solidFill>
                            <a:srgbClr val="002060"/>
                          </a:solidFill>
                        </a:rPr>
                        <a:t>per se </a:t>
                      </a:r>
                      <a:r>
                        <a:rPr lang="en-US" sz="1600">
                          <a:solidFill>
                            <a:srgbClr val="002060"/>
                          </a:solidFill>
                        </a:rPr>
                        <a:t>conflict. In general:  </a:t>
                      </a:r>
                    </a:p>
                    <a:p>
                      <a:pPr marL="285750" indent="-285750">
                        <a:buFont typeface="Arial" panose="020B0604020202020204" pitchFamily="34" charset="0"/>
                        <a:buChar char="•"/>
                      </a:pPr>
                      <a:r>
                        <a:rPr lang="en-US" sz="1600" b="0">
                          <a:solidFill>
                            <a:srgbClr val="002060"/>
                          </a:solidFill>
                        </a:rPr>
                        <a:t>Recuse from all Board discussions and votes of employer and of competing entities that offer same services.</a:t>
                      </a:r>
                    </a:p>
                    <a:p>
                      <a:pPr marL="285750" indent="-285750">
                        <a:buFont typeface="Arial" panose="020B0604020202020204" pitchFamily="34" charset="0"/>
                        <a:buChar char="•"/>
                      </a:pPr>
                      <a:r>
                        <a:rPr lang="en-US" sz="1600" b="0">
                          <a:solidFill>
                            <a:srgbClr val="002060"/>
                          </a:solidFill>
                        </a:rPr>
                        <a:t>Cannot represent employer in district or rely on board membership when soliciting other groups.</a:t>
                      </a:r>
                    </a:p>
                    <a:p>
                      <a:pPr marL="285750" indent="-285750">
                        <a:buFont typeface="Arial" panose="020B0604020202020204" pitchFamily="34" charset="0"/>
                        <a:buChar char="•"/>
                      </a:pPr>
                      <a:r>
                        <a:rPr lang="en-US" sz="1600" b="0">
                          <a:solidFill>
                            <a:srgbClr val="002060"/>
                          </a:solidFill>
                        </a:rPr>
                        <a:t>Should not provide any information re: non-profit or employer to the Board, district employees or families.</a:t>
                      </a:r>
                    </a:p>
                    <a:p>
                      <a:pPr marL="285750" indent="-285750">
                        <a:buFont typeface="Arial" panose="020B0604020202020204" pitchFamily="34" charset="0"/>
                        <a:buChar char="•"/>
                      </a:pPr>
                      <a:r>
                        <a:rPr lang="en-US" sz="1600" b="0">
                          <a:solidFill>
                            <a:srgbClr val="002060"/>
                          </a:solidFill>
                        </a:rPr>
                        <a:t>Would violate the act if directly solicit financial contributions, donations, or supplies from District families, provide services to district families or collaborate with PTO. </a:t>
                      </a:r>
                      <a:r>
                        <a:rPr lang="en-US" sz="1400" b="0">
                          <a:solidFill>
                            <a:schemeClr val="tx1"/>
                          </a:solidFill>
                        </a:rPr>
                        <a:t>(A13-21, A12-21, A04-21, A03-21)</a:t>
                      </a:r>
                      <a:endParaRPr lang="en-US" sz="14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10059703"/>
                  </a:ext>
                </a:extLst>
              </a:tr>
            </a:tbl>
          </a:graphicData>
        </a:graphic>
      </p:graphicFrame>
      <p:sp>
        <p:nvSpPr>
          <p:cNvPr id="2" name="TextBox 1">
            <a:extLst>
              <a:ext uri="{FF2B5EF4-FFF2-40B4-BE49-F238E27FC236}">
                <a16:creationId xmlns:a16="http://schemas.microsoft.com/office/drawing/2014/main" id="{D5A9A1B1-E600-A7CB-747D-76AD267362B2}"/>
              </a:ext>
            </a:extLst>
          </p:cNvPr>
          <p:cNvSpPr txBox="1"/>
          <p:nvPr/>
        </p:nvSpPr>
        <p:spPr>
          <a:xfrm>
            <a:off x="441696" y="1009253"/>
            <a:ext cx="8502978" cy="369332"/>
          </a:xfrm>
          <a:prstGeom prst="rect">
            <a:avLst/>
          </a:prstGeom>
          <a:solidFill>
            <a:schemeClr val="bg1">
              <a:lumMod val="75000"/>
            </a:schemeClr>
          </a:solidFill>
          <a:ln w="19050">
            <a:solidFill>
              <a:schemeClr val="accent4">
                <a:lumMod val="75000"/>
                <a:lumOff val="25000"/>
              </a:schemeClr>
            </a:solidFill>
          </a:ln>
        </p:spPr>
        <p:txBody>
          <a:bodyPr wrap="square" rtlCol="0">
            <a:spAutoFit/>
          </a:bodyPr>
          <a:lstStyle/>
          <a:p>
            <a:r>
              <a:rPr lang="en-US" sz="1800" b="1">
                <a:solidFill>
                  <a:schemeClr val="bg1"/>
                </a:solidFill>
              </a:rPr>
              <a:t>Public Advisory Opinions A13-21, A12-21, A04-21, A03-21</a:t>
            </a:r>
          </a:p>
        </p:txBody>
      </p:sp>
    </p:spTree>
    <p:extLst>
      <p:ext uri="{BB962C8B-B14F-4D97-AF65-F5344CB8AC3E}">
        <p14:creationId xmlns:p14="http://schemas.microsoft.com/office/powerpoint/2010/main" val="42304093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2BF4DC-DBF5-DBC2-4879-A15C8909C55C}"/>
              </a:ext>
            </a:extLst>
          </p:cNvPr>
          <p:cNvSpPr>
            <a:spLocks noGrp="1"/>
          </p:cNvSpPr>
          <p:nvPr>
            <p:ph type="title"/>
          </p:nvPr>
        </p:nvSpPr>
        <p:spPr>
          <a:xfrm>
            <a:off x="762000" y="152401"/>
            <a:ext cx="7696200" cy="647700"/>
          </a:xfrm>
        </p:spPr>
        <p:txBody>
          <a:bodyPr/>
          <a:lstStyle/>
          <a:p>
            <a:r>
              <a:rPr lang="en-US" sz="3600"/>
              <a:t>What Training is Mandatory?</a:t>
            </a:r>
            <a:br>
              <a:rPr lang="en-US" sz="3600"/>
            </a:br>
            <a:r>
              <a:rPr lang="en-US" sz="2000"/>
              <a:t>N.J.S.A. 18A:12-33</a:t>
            </a:r>
          </a:p>
        </p:txBody>
      </p:sp>
      <p:graphicFrame>
        <p:nvGraphicFramePr>
          <p:cNvPr id="6" name="Content Placeholder 2">
            <a:extLst>
              <a:ext uri="{FF2B5EF4-FFF2-40B4-BE49-F238E27FC236}">
                <a16:creationId xmlns:a16="http://schemas.microsoft.com/office/drawing/2014/main" id="{04AD1076-48D6-A968-6023-D3DAE81E1E62}"/>
              </a:ext>
            </a:extLst>
          </p:cNvPr>
          <p:cNvGraphicFramePr>
            <a:graphicFrameLocks/>
          </p:cNvGraphicFramePr>
          <p:nvPr>
            <p:extLst>
              <p:ext uri="{D42A27DB-BD31-4B8C-83A1-F6EECF244321}">
                <p14:modId xmlns:p14="http://schemas.microsoft.com/office/powerpoint/2010/main" val="4185486928"/>
              </p:ext>
            </p:extLst>
          </p:nvPr>
        </p:nvGraphicFramePr>
        <p:xfrm>
          <a:off x="228600" y="974502"/>
          <a:ext cx="7886700" cy="4908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35EEF687-D2A6-2615-5D1E-A23D46811AF4}"/>
              </a:ext>
            </a:extLst>
          </p:cNvPr>
          <p:cNvSpPr txBox="1"/>
          <p:nvPr/>
        </p:nvSpPr>
        <p:spPr>
          <a:xfrm>
            <a:off x="2190750" y="1049061"/>
            <a:ext cx="5486400"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Calibri" panose="020F0502020204030204"/>
                <a:ea typeface="ＭＳ Ｐゴシック"/>
                <a:cs typeface="+mn-cs"/>
              </a:rPr>
              <a:t>Governance 1 </a:t>
            </a:r>
            <a:r>
              <a:rPr kumimoji="0" lang="en-US" sz="2000" b="0" i="0" u="none" strike="noStrike" kern="1200" cap="none" spc="0" normalizeH="0" baseline="0" noProof="0">
                <a:ln>
                  <a:noFill/>
                </a:ln>
                <a:solidFill>
                  <a:srgbClr val="002060"/>
                </a:solidFill>
                <a:effectLst/>
                <a:uLnTx/>
                <a:uFillTx/>
                <a:latin typeface="Calibri" panose="020F0502020204030204"/>
                <a:ea typeface="ＭＳ Ｐゴシック"/>
                <a:cs typeface="+mn-cs"/>
              </a:rPr>
              <a:t>(New Board Member Orientation)</a:t>
            </a:r>
          </a:p>
          <a:p>
            <a:pPr marL="228600" marR="0" lvl="0" indent="0" algn="l" defTabSz="914400" rtl="0" eaLnBrk="0" fontAlgn="base" latinLnBrk="0" hangingPunct="0">
              <a:lnSpc>
                <a:spcPct val="100000"/>
              </a:lnSpc>
              <a:spcBef>
                <a:spcPct val="0"/>
              </a:spcBef>
              <a:spcAft>
                <a:spcPts val="0"/>
              </a:spcAft>
              <a:buClrTx/>
              <a:buSzTx/>
              <a:buFontTx/>
              <a:buChar char="•"/>
              <a:tabLst/>
              <a:defRPr/>
            </a:pPr>
            <a:r>
              <a:rPr kumimoji="0" lang="en-US" sz="2000" b="0" i="0" u="none" strike="noStrike" kern="1200" cap="none" spc="0" normalizeH="0" baseline="0" noProof="0">
                <a:ln>
                  <a:noFill/>
                </a:ln>
                <a:solidFill>
                  <a:srgbClr val="002060"/>
                </a:solidFill>
                <a:effectLst/>
                <a:uLnTx/>
                <a:uFillTx/>
                <a:latin typeface="Calibri" panose="020F0502020204030204"/>
                <a:ea typeface="ＭＳ Ｐゴシック"/>
                <a:cs typeface="+mn-cs"/>
              </a:rPr>
              <a:t> Basic knowledge/skills, NJQSAC, HIB, CSA Evaluation, OPMA, Code of Ethics</a:t>
            </a:r>
          </a:p>
        </p:txBody>
      </p:sp>
      <p:pic>
        <p:nvPicPr>
          <p:cNvPr id="12" name="Picture 11">
            <a:extLst>
              <a:ext uri="{FF2B5EF4-FFF2-40B4-BE49-F238E27FC236}">
                <a16:creationId xmlns:a16="http://schemas.microsoft.com/office/drawing/2014/main" id="{5A961903-CA6A-F54C-3ABF-354640FF99E5}"/>
              </a:ext>
            </a:extLst>
          </p:cNvPr>
          <p:cNvPicPr>
            <a:picLocks noChangeAspect="1"/>
          </p:cNvPicPr>
          <p:nvPr/>
        </p:nvPicPr>
        <p:blipFill>
          <a:blip r:embed="rId7">
            <a:duotone>
              <a:prstClr val="black"/>
              <a:srgbClr val="D0ECEA">
                <a:tint val="45000"/>
                <a:satMod val="400000"/>
              </a:srgbClr>
            </a:duotone>
          </a:blip>
          <a:stretch>
            <a:fillRect/>
          </a:stretch>
        </p:blipFill>
        <p:spPr>
          <a:xfrm>
            <a:off x="1819682" y="2215422"/>
            <a:ext cx="6309907" cy="1167683"/>
          </a:xfrm>
          <a:prstGeom prst="rect">
            <a:avLst/>
          </a:prstGeom>
          <a:solidFill>
            <a:srgbClr val="D0ECEA"/>
          </a:solidFill>
        </p:spPr>
      </p:pic>
      <p:sp>
        <p:nvSpPr>
          <p:cNvPr id="13" name="TextBox 12">
            <a:extLst>
              <a:ext uri="{FF2B5EF4-FFF2-40B4-BE49-F238E27FC236}">
                <a16:creationId xmlns:a16="http://schemas.microsoft.com/office/drawing/2014/main" id="{1A3CC5E3-E98A-A52F-3657-F9BC09638F7C}"/>
              </a:ext>
            </a:extLst>
          </p:cNvPr>
          <p:cNvSpPr txBox="1"/>
          <p:nvPr/>
        </p:nvSpPr>
        <p:spPr>
          <a:xfrm>
            <a:off x="2190750" y="2323703"/>
            <a:ext cx="5863590"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Calibri" panose="020F0502020204030204"/>
                <a:ea typeface="ＭＳ Ｐゴシック"/>
                <a:cs typeface="+mn-cs"/>
              </a:rPr>
              <a:t>Governance 2 </a:t>
            </a:r>
          </a:p>
          <a:p>
            <a:pPr marL="285750" marR="0" lvl="1" indent="0" algn="l" defTabSz="914400" rtl="0" eaLnBrk="0" fontAlgn="base" latinLnBrk="0" hangingPunct="0">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srgbClr val="002060"/>
                </a:solidFill>
                <a:effectLst/>
                <a:uLnTx/>
                <a:uFillTx/>
                <a:latin typeface="Calibri" panose="020F0502020204030204"/>
                <a:ea typeface="ＭＳ Ｐゴシック"/>
                <a:cs typeface="+mn-cs"/>
              </a:rPr>
              <a:t> Finance/Labor </a:t>
            </a:r>
          </a:p>
        </p:txBody>
      </p:sp>
      <p:sp>
        <p:nvSpPr>
          <p:cNvPr id="14" name="TextBox 13">
            <a:extLst>
              <a:ext uri="{FF2B5EF4-FFF2-40B4-BE49-F238E27FC236}">
                <a16:creationId xmlns:a16="http://schemas.microsoft.com/office/drawing/2014/main" id="{3A52C1D9-FCCA-9FC6-542A-82016EE3E294}"/>
              </a:ext>
            </a:extLst>
          </p:cNvPr>
          <p:cNvSpPr txBox="1"/>
          <p:nvPr/>
        </p:nvSpPr>
        <p:spPr>
          <a:xfrm>
            <a:off x="2190750" y="3558994"/>
            <a:ext cx="5863590" cy="769441"/>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Calibri" panose="020F0502020204030204"/>
                <a:ea typeface="ＭＳ Ｐゴシック"/>
                <a:cs typeface="+mn-cs"/>
              </a:rPr>
              <a:t>Governance 3 </a:t>
            </a:r>
          </a:p>
          <a:p>
            <a:pPr marL="228600" marR="0" lvl="1" indent="0" algn="l" defTabSz="914400" rtl="0" eaLnBrk="0" fontAlgn="base" latinLnBrk="0" hangingPunct="0">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srgbClr val="002060"/>
                </a:solidFill>
                <a:effectLst/>
                <a:uLnTx/>
                <a:uFillTx/>
                <a:latin typeface="Calibri" panose="020F0502020204030204"/>
                <a:ea typeface="ＭＳ Ｐゴシック"/>
                <a:cs typeface="+mn-cs"/>
              </a:rPr>
              <a:t> Student Achievement</a:t>
            </a:r>
          </a:p>
        </p:txBody>
      </p:sp>
      <p:sp>
        <p:nvSpPr>
          <p:cNvPr id="15" name="TextBox 14">
            <a:extLst>
              <a:ext uri="{FF2B5EF4-FFF2-40B4-BE49-F238E27FC236}">
                <a16:creationId xmlns:a16="http://schemas.microsoft.com/office/drawing/2014/main" id="{ED951170-954E-160B-7C4E-949408E61908}"/>
              </a:ext>
            </a:extLst>
          </p:cNvPr>
          <p:cNvSpPr txBox="1"/>
          <p:nvPr/>
        </p:nvSpPr>
        <p:spPr>
          <a:xfrm>
            <a:off x="2952750" y="4808551"/>
            <a:ext cx="2171700"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Calibri" panose="020F0502020204030204"/>
                <a:ea typeface="ＭＳ Ｐゴシック"/>
                <a:cs typeface="+mn-cs"/>
              </a:rPr>
              <a:t>Governance 4 </a:t>
            </a:r>
          </a:p>
          <a:p>
            <a:pPr marL="285750" marR="0" lvl="1" indent="-57150" algn="l" defTabSz="914400" rtl="0" eaLnBrk="0" fontAlgn="base" latinLnBrk="0" hangingPunct="0">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srgbClr val="002060"/>
                </a:solidFill>
                <a:effectLst/>
                <a:uLnTx/>
                <a:uFillTx/>
                <a:latin typeface="Calibri" panose="020F0502020204030204"/>
                <a:ea typeface="ＭＳ Ｐゴシック"/>
                <a:cs typeface="+mn-cs"/>
              </a:rPr>
              <a:t> Legal Updates</a:t>
            </a:r>
          </a:p>
        </p:txBody>
      </p:sp>
      <p:sp>
        <p:nvSpPr>
          <p:cNvPr id="16" name="TextBox 15">
            <a:extLst>
              <a:ext uri="{FF2B5EF4-FFF2-40B4-BE49-F238E27FC236}">
                <a16:creationId xmlns:a16="http://schemas.microsoft.com/office/drawing/2014/main" id="{28FA494B-524B-F6C8-ADC0-D4F80578771D}"/>
              </a:ext>
            </a:extLst>
          </p:cNvPr>
          <p:cNvSpPr txBox="1"/>
          <p:nvPr/>
        </p:nvSpPr>
        <p:spPr>
          <a:xfrm>
            <a:off x="5891212" y="2050888"/>
            <a:ext cx="1857375" cy="3785652"/>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NJSBA provides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this training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through multiple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options: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In-person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Live-virtual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Self-paced online</a:t>
            </a:r>
          </a:p>
        </p:txBody>
      </p:sp>
      <p:sp>
        <p:nvSpPr>
          <p:cNvPr id="17" name="Rectangle 16">
            <a:extLst>
              <a:ext uri="{FF2B5EF4-FFF2-40B4-BE49-F238E27FC236}">
                <a16:creationId xmlns:a16="http://schemas.microsoft.com/office/drawing/2014/main" id="{BD5792C2-F2F1-7ABA-2440-B507CCAAA9F9}"/>
              </a:ext>
            </a:extLst>
          </p:cNvPr>
          <p:cNvSpPr/>
          <p:nvPr/>
        </p:nvSpPr>
        <p:spPr bwMode="auto">
          <a:xfrm>
            <a:off x="7812882" y="842481"/>
            <a:ext cx="1138235" cy="1597096"/>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9" name="TextBox 18">
            <a:extLst>
              <a:ext uri="{FF2B5EF4-FFF2-40B4-BE49-F238E27FC236}">
                <a16:creationId xmlns:a16="http://schemas.microsoft.com/office/drawing/2014/main" id="{E36E1884-7321-6269-89C1-B381435EE501}"/>
              </a:ext>
            </a:extLst>
          </p:cNvPr>
          <p:cNvSpPr txBox="1"/>
          <p:nvPr/>
        </p:nvSpPr>
        <p:spPr>
          <a:xfrm>
            <a:off x="7685484" y="935233"/>
            <a:ext cx="1352550" cy="1569660"/>
          </a:xfrm>
          <a:prstGeom prst="rect">
            <a:avLst/>
          </a:prstGeom>
          <a:solidFill>
            <a:srgbClr val="FFFF00"/>
          </a:solidFill>
          <a:ln>
            <a:solidFill>
              <a:schemeClr val="tx1"/>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a:cs typeface="+mn-cs"/>
              </a:rPr>
              <a:t>Chapter 28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a:cs typeface="+mn-cs"/>
              </a:rPr>
              <a:t>Regulations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a:cs typeface="+mn-cs"/>
              </a:rPr>
              <a:t>Proposed change for new Board members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a:cs typeface="+mn-cs"/>
              </a:rPr>
              <a:t>only – training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993333"/>
                </a:solidFill>
                <a:effectLst/>
                <a:uLnTx/>
                <a:uFillTx/>
                <a:latin typeface="Arial" charset="0"/>
                <a:ea typeface="ＭＳ Ｐゴシック"/>
                <a:cs typeface="+mn-cs"/>
              </a:rPr>
              <a:t>completed by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993333"/>
                </a:solidFill>
                <a:effectLst/>
                <a:uLnTx/>
                <a:uFillTx/>
                <a:latin typeface="Arial" charset="0"/>
                <a:ea typeface="ＭＳ Ｐゴシック"/>
                <a:cs typeface="+mn-cs"/>
              </a:rPr>
              <a:t>first 90 days</a:t>
            </a:r>
          </a:p>
        </p:txBody>
      </p:sp>
    </p:spTree>
    <p:extLst>
      <p:ext uri="{BB962C8B-B14F-4D97-AF65-F5344CB8AC3E}">
        <p14:creationId xmlns:p14="http://schemas.microsoft.com/office/powerpoint/2010/main" val="17149949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9E8B91-C894-667F-4664-258C9E4E748F}"/>
              </a:ext>
            </a:extLst>
          </p:cNvPr>
          <p:cNvSpPr>
            <a:spLocks noGrp="1"/>
          </p:cNvSpPr>
          <p:nvPr>
            <p:ph type="title"/>
          </p:nvPr>
        </p:nvSpPr>
        <p:spPr>
          <a:xfrm>
            <a:off x="762000" y="152400"/>
            <a:ext cx="7696200" cy="647700"/>
          </a:xfrm>
        </p:spPr>
        <p:txBody>
          <a:bodyPr/>
          <a:lstStyle/>
          <a:p>
            <a:r>
              <a:rPr lang="en-US" sz="3600"/>
              <a:t>Ethics/Accountability</a:t>
            </a:r>
          </a:p>
        </p:txBody>
      </p:sp>
      <p:pic>
        <p:nvPicPr>
          <p:cNvPr id="5" name="Picture 4">
            <a:extLst>
              <a:ext uri="{FF2B5EF4-FFF2-40B4-BE49-F238E27FC236}">
                <a16:creationId xmlns:a16="http://schemas.microsoft.com/office/drawing/2014/main" id="{18555BF5-0762-80FD-582E-1205578777E8}"/>
              </a:ext>
            </a:extLst>
          </p:cNvPr>
          <p:cNvPicPr>
            <a:picLocks noChangeAspect="1"/>
          </p:cNvPicPr>
          <p:nvPr/>
        </p:nvPicPr>
        <p:blipFill>
          <a:blip r:embed="rId2"/>
          <a:stretch>
            <a:fillRect/>
          </a:stretch>
        </p:blipFill>
        <p:spPr>
          <a:xfrm>
            <a:off x="1155477" y="976450"/>
            <a:ext cx="7246239" cy="5309997"/>
          </a:xfrm>
          <a:prstGeom prst="rect">
            <a:avLst/>
          </a:prstGeom>
        </p:spPr>
      </p:pic>
      <p:sp>
        <p:nvSpPr>
          <p:cNvPr id="6" name="TextBox 5">
            <a:extLst>
              <a:ext uri="{FF2B5EF4-FFF2-40B4-BE49-F238E27FC236}">
                <a16:creationId xmlns:a16="http://schemas.microsoft.com/office/drawing/2014/main" id="{FAC2976A-C028-DE77-4442-9FB20E496570}"/>
              </a:ext>
            </a:extLst>
          </p:cNvPr>
          <p:cNvSpPr txBox="1"/>
          <p:nvPr/>
        </p:nvSpPr>
        <p:spPr>
          <a:xfrm>
            <a:off x="1205343" y="1112519"/>
            <a:ext cx="2535384" cy="1261884"/>
          </a:xfrm>
          <a:prstGeom prst="rect">
            <a:avLst/>
          </a:prstGeom>
          <a:noFill/>
        </p:spPr>
        <p:txBody>
          <a:bodyPr wrap="square" rtlCol="0">
            <a:spAutoFit/>
          </a:bodyPr>
          <a:lstStyle/>
          <a:p>
            <a:r>
              <a:rPr lang="en-US" sz="1600">
                <a:solidFill>
                  <a:schemeClr val="bg1"/>
                </a:solidFill>
              </a:rPr>
              <a:t>“</a:t>
            </a:r>
            <a:r>
              <a:rPr lang="en-US" sz="1600" b="0" i="0">
                <a:solidFill>
                  <a:schemeClr val="bg1"/>
                </a:solidFill>
                <a:effectLst/>
                <a:latin typeface="+mj-lt"/>
              </a:rPr>
              <a:t>Public service is about serving all the people, including the ones who are not like you.</a:t>
            </a:r>
            <a:r>
              <a:rPr lang="en-US" sz="1600">
                <a:solidFill>
                  <a:schemeClr val="bg1"/>
                </a:solidFill>
                <a:latin typeface="+mj-lt"/>
              </a:rPr>
              <a:t>”</a:t>
            </a:r>
          </a:p>
          <a:p>
            <a:r>
              <a:rPr lang="en-US" sz="1200">
                <a:solidFill>
                  <a:schemeClr val="bg1"/>
                </a:solidFill>
              </a:rPr>
              <a:t>Constance Wu</a:t>
            </a:r>
          </a:p>
        </p:txBody>
      </p:sp>
    </p:spTree>
    <p:extLst>
      <p:ext uri="{BB962C8B-B14F-4D97-AF65-F5344CB8AC3E}">
        <p14:creationId xmlns:p14="http://schemas.microsoft.com/office/powerpoint/2010/main" val="114141201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99853D-CEE9-78A9-E6A3-78D9596F00C1}"/>
              </a:ext>
            </a:extLst>
          </p:cNvPr>
          <p:cNvSpPr>
            <a:spLocks noGrp="1"/>
          </p:cNvSpPr>
          <p:nvPr>
            <p:ph type="title"/>
          </p:nvPr>
        </p:nvSpPr>
        <p:spPr>
          <a:xfrm>
            <a:off x="762000" y="152401"/>
            <a:ext cx="7696200" cy="647700"/>
          </a:xfrm>
        </p:spPr>
        <p:txBody>
          <a:bodyPr/>
          <a:lstStyle/>
          <a:p>
            <a:r>
              <a:rPr lang="en-US" sz="3600"/>
              <a:t>Disclosure Statements</a:t>
            </a:r>
          </a:p>
        </p:txBody>
      </p:sp>
      <p:sp>
        <p:nvSpPr>
          <p:cNvPr id="5" name="TextBox 4">
            <a:extLst>
              <a:ext uri="{FF2B5EF4-FFF2-40B4-BE49-F238E27FC236}">
                <a16:creationId xmlns:a16="http://schemas.microsoft.com/office/drawing/2014/main" id="{C35E717D-5123-0717-B83C-C380F352DFD4}"/>
              </a:ext>
            </a:extLst>
          </p:cNvPr>
          <p:cNvSpPr txBox="1"/>
          <p:nvPr/>
        </p:nvSpPr>
        <p:spPr>
          <a:xfrm>
            <a:off x="619125" y="957690"/>
            <a:ext cx="642996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Personal/Relative and Financial Disclosure Statements</a:t>
            </a:r>
          </a:p>
        </p:txBody>
      </p:sp>
      <p:pic>
        <p:nvPicPr>
          <p:cNvPr id="6" name="Picture 5">
            <a:extLst>
              <a:ext uri="{FF2B5EF4-FFF2-40B4-BE49-F238E27FC236}">
                <a16:creationId xmlns:a16="http://schemas.microsoft.com/office/drawing/2014/main" id="{DDECF709-2A57-C7AD-461F-F5C0F029942B}"/>
              </a:ext>
            </a:extLst>
          </p:cNvPr>
          <p:cNvPicPr>
            <a:picLocks noChangeAspect="1"/>
          </p:cNvPicPr>
          <p:nvPr/>
        </p:nvPicPr>
        <p:blipFill>
          <a:blip r:embed="rId2"/>
          <a:stretch>
            <a:fillRect/>
          </a:stretch>
        </p:blipFill>
        <p:spPr>
          <a:xfrm>
            <a:off x="326134" y="1478203"/>
            <a:ext cx="8258074" cy="4572000"/>
          </a:xfrm>
          <a:prstGeom prst="rect">
            <a:avLst/>
          </a:prstGeom>
        </p:spPr>
      </p:pic>
    </p:spTree>
    <p:extLst>
      <p:ext uri="{BB962C8B-B14F-4D97-AF65-F5344CB8AC3E}">
        <p14:creationId xmlns:p14="http://schemas.microsoft.com/office/powerpoint/2010/main" val="10370402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CC4C2C-DEC9-B54D-99B9-7CDADC027E1A}"/>
              </a:ext>
            </a:extLst>
          </p:cNvPr>
          <p:cNvSpPr>
            <a:spLocks noGrp="1"/>
          </p:cNvSpPr>
          <p:nvPr>
            <p:ph type="title"/>
          </p:nvPr>
        </p:nvSpPr>
        <p:spPr>
          <a:xfrm>
            <a:off x="762000" y="152400"/>
            <a:ext cx="7696200" cy="647700"/>
          </a:xfrm>
          <a:ln>
            <a:noFill/>
            <a:miter lim="800000"/>
            <a:headEnd/>
            <a:tailEnd/>
          </a:ln>
        </p:spPr>
        <p:txBody>
          <a:bodyPr/>
          <a:lstStyle/>
          <a:p>
            <a:r>
              <a:rPr lang="en-US" altLang="en-US" sz="3600"/>
              <a:t>Who Enforces the Act?</a:t>
            </a:r>
          </a:p>
        </p:txBody>
      </p:sp>
      <p:sp>
        <p:nvSpPr>
          <p:cNvPr id="5" name="TextBox 4">
            <a:extLst>
              <a:ext uri="{FF2B5EF4-FFF2-40B4-BE49-F238E27FC236}">
                <a16:creationId xmlns:a16="http://schemas.microsoft.com/office/drawing/2014/main" id="{52C58F32-9472-40E1-35E3-EF4DA8C71FB9}"/>
              </a:ext>
            </a:extLst>
          </p:cNvPr>
          <p:cNvSpPr txBox="1"/>
          <p:nvPr/>
        </p:nvSpPr>
        <p:spPr>
          <a:xfrm>
            <a:off x="486794" y="740074"/>
            <a:ext cx="8603637" cy="707886"/>
          </a:xfrm>
          <a:prstGeom prst="rect">
            <a:avLst/>
          </a:prstGeom>
          <a:noFill/>
        </p:spPr>
        <p:txBody>
          <a:bodyPr wrap="none" rtlCol="0">
            <a:spAutoFit/>
          </a:bodyPr>
          <a:lstStyle/>
          <a:p>
            <a:pPr algn="ctr"/>
            <a:r>
              <a:rPr lang="en-US" sz="2000"/>
              <a:t>The School Ethics Commission is the body charged with enforcing the act.</a:t>
            </a:r>
          </a:p>
          <a:p>
            <a:pPr algn="ctr"/>
            <a:r>
              <a:rPr lang="en-US" sz="2000"/>
              <a:t>N.J.S.A. 18A:12-27 (a)</a:t>
            </a:r>
            <a:endParaRPr lang="en-US"/>
          </a:p>
        </p:txBody>
      </p:sp>
      <p:graphicFrame>
        <p:nvGraphicFramePr>
          <p:cNvPr id="6" name="Diagram 5">
            <a:extLst>
              <a:ext uri="{FF2B5EF4-FFF2-40B4-BE49-F238E27FC236}">
                <a16:creationId xmlns:a16="http://schemas.microsoft.com/office/drawing/2014/main" id="{E240E717-3ABF-D60D-BB5A-3ADEC6536C3F}"/>
              </a:ext>
            </a:extLst>
          </p:cNvPr>
          <p:cNvGraphicFramePr/>
          <p:nvPr>
            <p:extLst>
              <p:ext uri="{D42A27DB-BD31-4B8C-83A1-F6EECF244321}">
                <p14:modId xmlns:p14="http://schemas.microsoft.com/office/powerpoint/2010/main" val="612510380"/>
              </p:ext>
            </p:extLst>
          </p:nvPr>
        </p:nvGraphicFramePr>
        <p:xfrm>
          <a:off x="304800" y="1479666"/>
          <a:ext cx="8534400" cy="4638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4159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176">
            <a:extLst>
              <a:ext uri="{FF2B5EF4-FFF2-40B4-BE49-F238E27FC236}">
                <a16:creationId xmlns:a16="http://schemas.microsoft.com/office/drawing/2014/main" id="{6F00A880-0E65-89B2-1EDC-9097A6B519E3}"/>
              </a:ext>
            </a:extLst>
          </p:cNvPr>
          <p:cNvPicPr>
            <a:picLocks noChangeAspect="1"/>
          </p:cNvPicPr>
          <p:nvPr/>
        </p:nvPicPr>
        <p:blipFill rotWithShape="1">
          <a:blip r:embed="rId2"/>
          <a:srcRect l="25453" r="16253" b="1"/>
          <a:stretch/>
        </p:blipFill>
        <p:spPr>
          <a:xfrm>
            <a:off x="6135687" y="723900"/>
            <a:ext cx="3008313" cy="5569905"/>
          </a:xfrm>
          <a:prstGeom prst="rect">
            <a:avLst/>
          </a:prstGeom>
          <a:noFill/>
        </p:spPr>
      </p:pic>
      <p:sp>
        <p:nvSpPr>
          <p:cNvPr id="17" name="Rectangle 16">
            <a:extLst>
              <a:ext uri="{FF2B5EF4-FFF2-40B4-BE49-F238E27FC236}">
                <a16:creationId xmlns:a16="http://schemas.microsoft.com/office/drawing/2014/main" id="{1BEB9F64-A222-87C0-82CD-BA3E50D5D977}"/>
              </a:ext>
            </a:extLst>
          </p:cNvPr>
          <p:cNvSpPr/>
          <p:nvPr/>
        </p:nvSpPr>
        <p:spPr bwMode="auto">
          <a:xfrm>
            <a:off x="142786" y="731520"/>
            <a:ext cx="5992901" cy="5562286"/>
          </a:xfrm>
          <a:prstGeom prst="rect">
            <a:avLst/>
          </a:prstGeom>
          <a:solidFill>
            <a:schemeClr val="accent5"/>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3" name="Title 1">
            <a:extLst>
              <a:ext uri="{FF2B5EF4-FFF2-40B4-BE49-F238E27FC236}">
                <a16:creationId xmlns:a16="http://schemas.microsoft.com/office/drawing/2014/main" id="{63EB42E3-F270-5104-17B0-973BDC79E401}"/>
              </a:ext>
            </a:extLst>
          </p:cNvPr>
          <p:cNvSpPr>
            <a:spLocks noGrp="1"/>
          </p:cNvSpPr>
          <p:nvPr>
            <p:ph type="title"/>
          </p:nvPr>
        </p:nvSpPr>
        <p:spPr>
          <a:xfrm>
            <a:off x="723900" y="76515"/>
            <a:ext cx="7696200" cy="396240"/>
          </a:xfrm>
        </p:spPr>
        <p:txBody>
          <a:bodyPr anchor="t"/>
          <a:lstStyle/>
          <a:p>
            <a:pPr algn="ctr"/>
            <a:r>
              <a:rPr lang="en-US" sz="3600"/>
              <a:t>SEC Jurisdiction</a:t>
            </a:r>
          </a:p>
        </p:txBody>
      </p:sp>
      <p:sp>
        <p:nvSpPr>
          <p:cNvPr id="14" name="TextBox 13">
            <a:extLst>
              <a:ext uri="{FF2B5EF4-FFF2-40B4-BE49-F238E27FC236}">
                <a16:creationId xmlns:a16="http://schemas.microsoft.com/office/drawing/2014/main" id="{55BA90E0-A764-F13F-EAFA-EAEE5C60A260}"/>
              </a:ext>
            </a:extLst>
          </p:cNvPr>
          <p:cNvSpPr txBox="1"/>
          <p:nvPr/>
        </p:nvSpPr>
        <p:spPr>
          <a:xfrm>
            <a:off x="6240190" y="2195276"/>
            <a:ext cx="2903810" cy="2246769"/>
          </a:xfrm>
          <a:prstGeom prst="rect">
            <a:avLst/>
          </a:prstGeom>
          <a:noFill/>
        </p:spPr>
        <p:txBody>
          <a:bodyPr wrap="square" lIns="91440" tIns="45720" rIns="91440" bIns="45720" rtlCol="0" anchor="t">
            <a:spAutoFit/>
          </a:bodyPr>
          <a:lstStyle/>
          <a:p>
            <a:r>
              <a:rPr lang="en-US" sz="2000" b="1">
                <a:latin typeface="Arial"/>
                <a:ea typeface="ＭＳ Ｐゴシック"/>
                <a:cs typeface="Arial"/>
              </a:rPr>
              <a:t>Per SEC,</a:t>
            </a:r>
          </a:p>
          <a:p>
            <a:r>
              <a:rPr lang="en-US" sz="2000" b="1">
                <a:latin typeface="Arial"/>
                <a:ea typeface="ＭＳ Ｐゴシック"/>
                <a:cs typeface="Arial"/>
              </a:rPr>
              <a:t>In any given year, the yearly average:</a:t>
            </a:r>
          </a:p>
          <a:p>
            <a:pPr marL="285750" indent="-285750">
              <a:buFont typeface="Arial" panose="020B0604020202020204" pitchFamily="34" charset="0"/>
              <a:buChar char="•"/>
            </a:pPr>
            <a:r>
              <a:rPr lang="en-US" sz="2000" b="1">
                <a:latin typeface="Arial"/>
                <a:ea typeface="ＭＳ Ｐゴシック"/>
                <a:cs typeface="Arial"/>
              </a:rPr>
              <a:t>85 Ethics complaints filed</a:t>
            </a:r>
          </a:p>
          <a:p>
            <a:pPr marL="285750" indent="-285750">
              <a:buFont typeface="Arial" panose="020B0604020202020204" pitchFamily="34" charset="0"/>
              <a:buChar char="•"/>
            </a:pPr>
            <a:r>
              <a:rPr lang="en-US" sz="2000" b="1">
                <a:latin typeface="Arial"/>
                <a:ea typeface="ＭＳ Ｐゴシック"/>
                <a:cs typeface="Arial"/>
              </a:rPr>
              <a:t>35 Advisory Opinions requested</a:t>
            </a:r>
          </a:p>
        </p:txBody>
      </p:sp>
      <p:sp>
        <p:nvSpPr>
          <p:cNvPr id="16" name="TextBox 15">
            <a:extLst>
              <a:ext uri="{FF2B5EF4-FFF2-40B4-BE49-F238E27FC236}">
                <a16:creationId xmlns:a16="http://schemas.microsoft.com/office/drawing/2014/main" id="{BA310149-6115-6906-24CD-7D2179E56EF5}"/>
              </a:ext>
            </a:extLst>
          </p:cNvPr>
          <p:cNvSpPr txBox="1"/>
          <p:nvPr/>
        </p:nvSpPr>
        <p:spPr>
          <a:xfrm>
            <a:off x="228600" y="5581235"/>
            <a:ext cx="2560320" cy="646986"/>
          </a:xfrm>
          <a:prstGeom prst="flowChartAlternateProcess">
            <a:avLst/>
          </a:prstGeom>
          <a:solidFill>
            <a:srgbClr val="FFC000"/>
          </a:solidFill>
          <a:ln>
            <a:solidFill>
              <a:srgbClr val="FFC000"/>
            </a:solidFill>
          </a:ln>
        </p:spPr>
        <p:txBody>
          <a:bodyPr wrap="square" rtlCol="0">
            <a:spAutoFit/>
          </a:bodyPr>
          <a:lstStyle/>
          <a:p>
            <a:r>
              <a:rPr lang="en-US" sz="1600" b="1"/>
              <a:t>Can be made public. Needs 6 Votes SEC.</a:t>
            </a:r>
          </a:p>
        </p:txBody>
      </p:sp>
      <p:graphicFrame>
        <p:nvGraphicFramePr>
          <p:cNvPr id="8" name="Diagram 7">
            <a:extLst>
              <a:ext uri="{FF2B5EF4-FFF2-40B4-BE49-F238E27FC236}">
                <a16:creationId xmlns:a16="http://schemas.microsoft.com/office/drawing/2014/main" id="{66334E59-CFC5-936F-B06B-C87989B6E39A}"/>
              </a:ext>
            </a:extLst>
          </p:cNvPr>
          <p:cNvGraphicFramePr/>
          <p:nvPr>
            <p:extLst>
              <p:ext uri="{D42A27DB-BD31-4B8C-83A1-F6EECF244321}">
                <p14:modId xmlns:p14="http://schemas.microsoft.com/office/powerpoint/2010/main" val="4238524412"/>
              </p:ext>
            </p:extLst>
          </p:nvPr>
        </p:nvGraphicFramePr>
        <p:xfrm>
          <a:off x="104503" y="1121670"/>
          <a:ext cx="5992901"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12838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ABFB26-449E-90B7-804E-DA1C10991A73}"/>
              </a:ext>
            </a:extLst>
          </p:cNvPr>
          <p:cNvSpPr txBox="1">
            <a:spLocks/>
          </p:cNvSpPr>
          <p:nvPr/>
        </p:nvSpPr>
        <p:spPr bwMode="auto">
          <a:xfrm>
            <a:off x="838200" y="64771"/>
            <a:ext cx="769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700" b="1">
                <a:solidFill>
                  <a:srgbClr val="993333"/>
                </a:solidFill>
                <a:latin typeface="+mj-lt"/>
                <a:ea typeface="+mj-ea"/>
                <a:cs typeface="ＭＳ Ｐゴシック" charset="0"/>
              </a:defRPr>
            </a:lvl1pPr>
            <a:lvl2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2pPr>
            <a:lvl3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3pPr>
            <a:lvl4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4pPr>
            <a:lvl5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5pPr>
            <a:lvl6pPr marL="342900" algn="ctr" rtl="0" eaLnBrk="1" fontAlgn="base" hangingPunct="1">
              <a:spcBef>
                <a:spcPct val="0"/>
              </a:spcBef>
              <a:spcAft>
                <a:spcPct val="0"/>
              </a:spcAft>
              <a:defRPr sz="2700" b="1">
                <a:solidFill>
                  <a:srgbClr val="993333"/>
                </a:solidFill>
                <a:latin typeface="Arial" charset="0"/>
                <a:ea typeface="ＭＳ Ｐゴシック" charset="0"/>
              </a:defRPr>
            </a:lvl6pPr>
            <a:lvl7pPr marL="685800" algn="ctr" rtl="0" eaLnBrk="1" fontAlgn="base" hangingPunct="1">
              <a:spcBef>
                <a:spcPct val="0"/>
              </a:spcBef>
              <a:spcAft>
                <a:spcPct val="0"/>
              </a:spcAft>
              <a:defRPr sz="2700" b="1">
                <a:solidFill>
                  <a:srgbClr val="993333"/>
                </a:solidFill>
                <a:latin typeface="Arial" charset="0"/>
                <a:ea typeface="ＭＳ Ｐゴシック" charset="0"/>
              </a:defRPr>
            </a:lvl7pPr>
            <a:lvl8pPr marL="1028700" algn="ctr" rtl="0" eaLnBrk="1" fontAlgn="base" hangingPunct="1">
              <a:spcBef>
                <a:spcPct val="0"/>
              </a:spcBef>
              <a:spcAft>
                <a:spcPct val="0"/>
              </a:spcAft>
              <a:defRPr sz="2700" b="1">
                <a:solidFill>
                  <a:srgbClr val="993333"/>
                </a:solidFill>
                <a:latin typeface="Arial" charset="0"/>
                <a:ea typeface="ＭＳ Ｐゴシック" charset="0"/>
              </a:defRPr>
            </a:lvl8pPr>
            <a:lvl9pPr marL="1371600" algn="ctr" rtl="0" eaLnBrk="1" fontAlgn="base" hangingPunct="1">
              <a:spcBef>
                <a:spcPct val="0"/>
              </a:spcBef>
              <a:spcAft>
                <a:spcPct val="0"/>
              </a:spcAft>
              <a:defRPr sz="2700" b="1">
                <a:solidFill>
                  <a:srgbClr val="993333"/>
                </a:solidFill>
                <a:latin typeface="Arial" charset="0"/>
                <a:ea typeface="ＭＳ Ｐゴシック" charset="0"/>
              </a:defRPr>
            </a:lvl9pPr>
          </a:lstStyle>
          <a:p>
            <a:r>
              <a:rPr lang="en-US" sz="3600" kern="0"/>
              <a:t>Filing Considerations</a:t>
            </a:r>
          </a:p>
        </p:txBody>
      </p:sp>
      <p:pic>
        <p:nvPicPr>
          <p:cNvPr id="5" name="Picture 4">
            <a:extLst>
              <a:ext uri="{FF2B5EF4-FFF2-40B4-BE49-F238E27FC236}">
                <a16:creationId xmlns:a16="http://schemas.microsoft.com/office/drawing/2014/main" id="{D110B196-9D9E-BAA7-E17D-0878197B7419}"/>
              </a:ext>
            </a:extLst>
          </p:cNvPr>
          <p:cNvPicPr>
            <a:picLocks noChangeAspect="1"/>
          </p:cNvPicPr>
          <p:nvPr/>
        </p:nvPicPr>
        <p:blipFill>
          <a:blip r:embed="rId2"/>
          <a:stretch>
            <a:fillRect/>
          </a:stretch>
        </p:blipFill>
        <p:spPr>
          <a:xfrm>
            <a:off x="196907" y="712471"/>
            <a:ext cx="8750186" cy="5577840"/>
          </a:xfrm>
          <a:prstGeom prst="rect">
            <a:avLst/>
          </a:prstGeom>
        </p:spPr>
      </p:pic>
    </p:spTree>
    <p:extLst>
      <p:ext uri="{BB962C8B-B14F-4D97-AF65-F5344CB8AC3E}">
        <p14:creationId xmlns:p14="http://schemas.microsoft.com/office/powerpoint/2010/main" val="117132697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21572391-3CF6-9585-D7AC-FD0D9A017892}"/>
              </a:ext>
            </a:extLst>
          </p:cNvPr>
          <p:cNvSpPr>
            <a:spLocks noGrp="1"/>
          </p:cNvSpPr>
          <p:nvPr>
            <p:ph type="title"/>
          </p:nvPr>
        </p:nvSpPr>
        <p:spPr>
          <a:xfrm>
            <a:off x="762000" y="152400"/>
            <a:ext cx="7696200" cy="647700"/>
          </a:xfrm>
        </p:spPr>
        <p:txBody>
          <a:bodyPr/>
          <a:lstStyle/>
          <a:p>
            <a:r>
              <a:rPr lang="en-US" sz="3600"/>
              <a:t>What are the Penalties?</a:t>
            </a:r>
          </a:p>
        </p:txBody>
      </p:sp>
      <p:graphicFrame>
        <p:nvGraphicFramePr>
          <p:cNvPr id="11" name="Diagram 10">
            <a:extLst>
              <a:ext uri="{FF2B5EF4-FFF2-40B4-BE49-F238E27FC236}">
                <a16:creationId xmlns:a16="http://schemas.microsoft.com/office/drawing/2014/main" id="{F89C9471-D837-771B-F75C-611529C0C732}"/>
              </a:ext>
            </a:extLst>
          </p:cNvPr>
          <p:cNvGraphicFramePr/>
          <p:nvPr>
            <p:extLst>
              <p:ext uri="{D42A27DB-BD31-4B8C-83A1-F6EECF244321}">
                <p14:modId xmlns:p14="http://schemas.microsoft.com/office/powerpoint/2010/main" val="68443139"/>
              </p:ext>
            </p:extLst>
          </p:nvPr>
        </p:nvGraphicFramePr>
        <p:xfrm>
          <a:off x="533400" y="883920"/>
          <a:ext cx="8153400"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BDF342F5-5658-9CB1-DAB4-FE1330FF4526}"/>
              </a:ext>
            </a:extLst>
          </p:cNvPr>
          <p:cNvSpPr txBox="1"/>
          <p:nvPr/>
        </p:nvSpPr>
        <p:spPr>
          <a:xfrm>
            <a:off x="1963412" y="3046363"/>
            <a:ext cx="5509842" cy="338554"/>
          </a:xfrm>
          <a:prstGeom prst="rect">
            <a:avLst/>
          </a:prstGeom>
          <a:noFill/>
        </p:spPr>
        <p:txBody>
          <a:bodyPr wrap="none" rtlCol="0">
            <a:spAutoFit/>
          </a:bodyPr>
          <a:lstStyle/>
          <a:p>
            <a:r>
              <a:rPr lang="en-US" sz="1600" b="1">
                <a:solidFill>
                  <a:srgbClr val="993333"/>
                </a:solidFill>
              </a:rPr>
              <a:t>Updated proposed definitions (Chapter 28 regulations)</a:t>
            </a:r>
          </a:p>
        </p:txBody>
      </p:sp>
      <p:sp>
        <p:nvSpPr>
          <p:cNvPr id="13" name="TextBox 12">
            <a:extLst>
              <a:ext uri="{FF2B5EF4-FFF2-40B4-BE49-F238E27FC236}">
                <a16:creationId xmlns:a16="http://schemas.microsoft.com/office/drawing/2014/main" id="{F4ACE65A-C075-BAFE-830C-5652372E6BA1}"/>
              </a:ext>
            </a:extLst>
          </p:cNvPr>
          <p:cNvSpPr txBox="1"/>
          <p:nvPr/>
        </p:nvSpPr>
        <p:spPr>
          <a:xfrm>
            <a:off x="944880" y="5547360"/>
            <a:ext cx="8001000" cy="646331"/>
          </a:xfrm>
          <a:prstGeom prst="rect">
            <a:avLst/>
          </a:prstGeom>
          <a:noFill/>
        </p:spPr>
        <p:txBody>
          <a:bodyPr wrap="square" rtlCol="0">
            <a:spAutoFit/>
          </a:bodyPr>
          <a:lstStyle/>
          <a:p>
            <a:pPr marL="285750" indent="-285750">
              <a:buFont typeface="Wingdings" panose="05000000000000000000" pitchFamily="2" charset="2"/>
              <a:buChar char="Ø"/>
            </a:pPr>
            <a:r>
              <a:rPr lang="en-US"/>
              <a:t>SEC makes recommendation to Commissioner for final agency decision.</a:t>
            </a:r>
          </a:p>
          <a:p>
            <a:pPr marL="285750" indent="-285750">
              <a:buFont typeface="Wingdings" panose="05000000000000000000" pitchFamily="2" charset="2"/>
              <a:buChar char="Ø"/>
            </a:pPr>
            <a:r>
              <a:rPr lang="en-US"/>
              <a:t> Appeals are heard by the Appellate Division.  </a:t>
            </a:r>
          </a:p>
        </p:txBody>
      </p:sp>
    </p:spTree>
    <p:extLst>
      <p:ext uri="{BB962C8B-B14F-4D97-AF65-F5344CB8AC3E}">
        <p14:creationId xmlns:p14="http://schemas.microsoft.com/office/powerpoint/2010/main" val="14994462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D5BC7F-78F8-0D0C-6889-4C2DE4789068}"/>
              </a:ext>
            </a:extLst>
          </p:cNvPr>
          <p:cNvSpPr>
            <a:spLocks noGrp="1"/>
          </p:cNvSpPr>
          <p:nvPr>
            <p:ph type="title"/>
          </p:nvPr>
        </p:nvSpPr>
        <p:spPr>
          <a:xfrm>
            <a:off x="563880" y="348734"/>
            <a:ext cx="7696200" cy="647700"/>
          </a:xfrm>
        </p:spPr>
        <p:txBody>
          <a:bodyPr/>
          <a:lstStyle/>
          <a:p>
            <a:r>
              <a:rPr lang="en-US" sz="3600"/>
              <a:t>What is the Penalty Process?</a:t>
            </a:r>
            <a:br>
              <a:rPr lang="en-US"/>
            </a:br>
            <a:r>
              <a:rPr lang="en-US" sz="2000"/>
              <a:t>Noncompliance - Training/Disclosure Statements</a:t>
            </a:r>
            <a:br>
              <a:rPr lang="en-US" sz="2400"/>
            </a:br>
            <a:r>
              <a:rPr lang="en-US" sz="1600"/>
              <a:t>Proposed Chapter 28 Regulations</a:t>
            </a:r>
          </a:p>
        </p:txBody>
      </p:sp>
      <p:sp>
        <p:nvSpPr>
          <p:cNvPr id="6" name="Content Placeholder 2">
            <a:extLst>
              <a:ext uri="{FF2B5EF4-FFF2-40B4-BE49-F238E27FC236}">
                <a16:creationId xmlns:a16="http://schemas.microsoft.com/office/drawing/2014/main" id="{94577038-D546-29F5-FB89-D80621801BFB}"/>
              </a:ext>
            </a:extLst>
          </p:cNvPr>
          <p:cNvSpPr>
            <a:spLocks noGrp="1"/>
          </p:cNvSpPr>
          <p:nvPr>
            <p:ph idx="1"/>
          </p:nvPr>
        </p:nvSpPr>
        <p:spPr>
          <a:xfrm>
            <a:off x="563880" y="1365766"/>
            <a:ext cx="7696200" cy="4830763"/>
          </a:xfrm>
        </p:spPr>
        <p:txBody>
          <a:bodyPr/>
          <a:lstStyle/>
          <a:p>
            <a:pPr marL="0" indent="0">
              <a:buNone/>
            </a:pPr>
            <a:r>
              <a:rPr lang="en-US" sz="1700"/>
              <a:t>If a member does not complete their Mandatory Training or Disclosure Statement by the required date, the SEC proposed a path that ties the penalty to the out-of-compliance completion date so it is clear up front what penalty may be expected.</a:t>
            </a:r>
          </a:p>
          <a:p>
            <a:pPr marL="0" indent="0">
              <a:buNone/>
            </a:pPr>
            <a:endParaRPr lang="en-US" sz="1700"/>
          </a:p>
          <a:p>
            <a:pPr marL="0" indent="0">
              <a:buNone/>
            </a:pPr>
            <a:r>
              <a:rPr lang="en-US" sz="1700"/>
              <a:t>The SEC will first send the out-of-compliance member an Order to Show Just Cause as an opportunity for the school official to respond why they should not be found in violation of the Act.</a:t>
            </a:r>
          </a:p>
          <a:p>
            <a:endParaRPr lang="en-US"/>
          </a:p>
        </p:txBody>
      </p:sp>
      <p:sp>
        <p:nvSpPr>
          <p:cNvPr id="7" name="TextBox 6">
            <a:extLst>
              <a:ext uri="{FF2B5EF4-FFF2-40B4-BE49-F238E27FC236}">
                <a16:creationId xmlns:a16="http://schemas.microsoft.com/office/drawing/2014/main" id="{AC7010C4-8327-E53A-2A36-4542C8545923}"/>
              </a:ext>
            </a:extLst>
          </p:cNvPr>
          <p:cNvSpPr txBox="1"/>
          <p:nvPr/>
        </p:nvSpPr>
        <p:spPr>
          <a:xfrm>
            <a:off x="98579" y="3706552"/>
            <a:ext cx="8945526" cy="292388"/>
          </a:xfrm>
          <a:prstGeom prst="rect">
            <a:avLst/>
          </a:prstGeom>
          <a:noFill/>
        </p:spPr>
        <p:txBody>
          <a:bodyPr wrap="none" rtlCol="0">
            <a:spAutoFit/>
          </a:bodyPr>
          <a:lstStyle/>
          <a:p>
            <a:r>
              <a:rPr lang="en-US" sz="1300"/>
              <a:t>Proposed penalty based on when out-of-compliance Mandatory Training or Disclosure Statement has been completed:</a:t>
            </a:r>
          </a:p>
        </p:txBody>
      </p:sp>
      <p:graphicFrame>
        <p:nvGraphicFramePr>
          <p:cNvPr id="11" name="Diagram 10">
            <a:extLst>
              <a:ext uri="{FF2B5EF4-FFF2-40B4-BE49-F238E27FC236}">
                <a16:creationId xmlns:a16="http://schemas.microsoft.com/office/drawing/2014/main" id="{123D1024-6619-9B9D-70E7-66E7E022B0E5}"/>
              </a:ext>
            </a:extLst>
          </p:cNvPr>
          <p:cNvGraphicFramePr>
            <a:graphicFrameLocks noChangeAspect="1"/>
          </p:cNvGraphicFramePr>
          <p:nvPr>
            <p:extLst>
              <p:ext uri="{D42A27DB-BD31-4B8C-83A1-F6EECF244321}">
                <p14:modId xmlns:p14="http://schemas.microsoft.com/office/powerpoint/2010/main" val="3751488609"/>
              </p:ext>
            </p:extLst>
          </p:nvPr>
        </p:nvGraphicFramePr>
        <p:xfrm>
          <a:off x="0" y="3178220"/>
          <a:ext cx="9144000" cy="3671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4D1FD22A-8F9C-8BDF-4702-2BF621A18DC1}"/>
              </a:ext>
            </a:extLst>
          </p:cNvPr>
          <p:cNvSpPr txBox="1"/>
          <p:nvPr/>
        </p:nvSpPr>
        <p:spPr>
          <a:xfrm>
            <a:off x="464820" y="5963834"/>
            <a:ext cx="2561920" cy="369332"/>
          </a:xfrm>
          <a:prstGeom prst="rect">
            <a:avLst/>
          </a:prstGeom>
          <a:noFill/>
        </p:spPr>
        <p:txBody>
          <a:bodyPr wrap="none" rtlCol="0">
            <a:spAutoFit/>
          </a:bodyPr>
          <a:lstStyle/>
          <a:p>
            <a:r>
              <a:rPr lang="en-US"/>
              <a:t>(</a:t>
            </a:r>
            <a:r>
              <a:rPr lang="en-US" sz="1400"/>
              <a:t>Unless Just Cause is shown)</a:t>
            </a:r>
          </a:p>
        </p:txBody>
      </p:sp>
    </p:spTree>
    <p:extLst>
      <p:ext uri="{BB962C8B-B14F-4D97-AF65-F5344CB8AC3E}">
        <p14:creationId xmlns:p14="http://schemas.microsoft.com/office/powerpoint/2010/main" val="237508620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3B0F11-517C-F331-D8AA-07EC80A837BE}"/>
              </a:ext>
            </a:extLst>
          </p:cNvPr>
          <p:cNvSpPr>
            <a:spLocks noGrp="1"/>
          </p:cNvSpPr>
          <p:nvPr>
            <p:ph type="title"/>
          </p:nvPr>
        </p:nvSpPr>
        <p:spPr>
          <a:xfrm>
            <a:off x="762000" y="152401"/>
            <a:ext cx="7696200" cy="647700"/>
          </a:xfrm>
        </p:spPr>
        <p:txBody>
          <a:bodyPr/>
          <a:lstStyle/>
          <a:p>
            <a:r>
              <a:rPr lang="en-US" sz="3600"/>
              <a:t>Volunteering in School</a:t>
            </a:r>
            <a:br>
              <a:rPr lang="en-US"/>
            </a:br>
            <a:r>
              <a:rPr lang="en-US" sz="2000"/>
              <a:t>A07-00, A32-14, A10-15, A17-15, A15-18</a:t>
            </a:r>
          </a:p>
        </p:txBody>
      </p:sp>
      <p:sp>
        <p:nvSpPr>
          <p:cNvPr id="5" name="TextBox 4">
            <a:extLst>
              <a:ext uri="{FF2B5EF4-FFF2-40B4-BE49-F238E27FC236}">
                <a16:creationId xmlns:a16="http://schemas.microsoft.com/office/drawing/2014/main" id="{5719FE50-9257-A408-EA73-4218866F4218}"/>
              </a:ext>
            </a:extLst>
          </p:cNvPr>
          <p:cNvSpPr txBox="1"/>
          <p:nvPr/>
        </p:nvSpPr>
        <p:spPr>
          <a:xfrm>
            <a:off x="827809" y="1139542"/>
            <a:ext cx="7564582" cy="646331"/>
          </a:xfrm>
          <a:prstGeom prst="rect">
            <a:avLst/>
          </a:prstGeom>
          <a:noFill/>
        </p:spPr>
        <p:txBody>
          <a:bodyPr wrap="square" rtlCol="0">
            <a:spAutoFit/>
          </a:bodyPr>
          <a:lstStyle/>
          <a:p>
            <a:r>
              <a:rPr lang="en-US">
                <a:solidFill>
                  <a:srgbClr val="002060"/>
                </a:solidFill>
              </a:rPr>
              <a:t>Serving on the Board does not prevent volunteerism in the schools, but consideration needs to be given to:</a:t>
            </a:r>
          </a:p>
        </p:txBody>
      </p:sp>
      <p:graphicFrame>
        <p:nvGraphicFramePr>
          <p:cNvPr id="6" name="Table 4">
            <a:extLst>
              <a:ext uri="{FF2B5EF4-FFF2-40B4-BE49-F238E27FC236}">
                <a16:creationId xmlns:a16="http://schemas.microsoft.com/office/drawing/2014/main" id="{DC43FFB8-062E-7C9F-D2DA-5F2E8FA948B0}"/>
              </a:ext>
            </a:extLst>
          </p:cNvPr>
          <p:cNvGraphicFramePr>
            <a:graphicFrameLocks noGrp="1"/>
          </p:cNvGraphicFramePr>
          <p:nvPr>
            <p:extLst>
              <p:ext uri="{D42A27DB-BD31-4B8C-83A1-F6EECF244321}">
                <p14:modId xmlns:p14="http://schemas.microsoft.com/office/powerpoint/2010/main" val="2467442180"/>
              </p:ext>
            </p:extLst>
          </p:nvPr>
        </p:nvGraphicFramePr>
        <p:xfrm>
          <a:off x="872837" y="1878966"/>
          <a:ext cx="7398326" cy="868680"/>
        </p:xfrm>
        <a:graphic>
          <a:graphicData uri="http://schemas.openxmlformats.org/drawingml/2006/table">
            <a:tbl>
              <a:tblPr firstRow="1" bandRow="1">
                <a:tableStyleId>{5C22544A-7EE6-4342-B048-85BDC9FD1C3A}</a:tableStyleId>
              </a:tblPr>
              <a:tblGrid>
                <a:gridCol w="3699163">
                  <a:extLst>
                    <a:ext uri="{9D8B030D-6E8A-4147-A177-3AD203B41FA5}">
                      <a16:colId xmlns:a16="http://schemas.microsoft.com/office/drawing/2014/main" val="1216948771"/>
                    </a:ext>
                  </a:extLst>
                </a:gridCol>
                <a:gridCol w="3699163">
                  <a:extLst>
                    <a:ext uri="{9D8B030D-6E8A-4147-A177-3AD203B41FA5}">
                      <a16:colId xmlns:a16="http://schemas.microsoft.com/office/drawing/2014/main" val="4206971846"/>
                    </a:ext>
                  </a:extLst>
                </a:gridCol>
              </a:tblGrid>
              <a:tr h="370840">
                <a:tc>
                  <a:txBody>
                    <a:bodyPr/>
                    <a:lstStyle/>
                    <a:p>
                      <a:r>
                        <a:rPr lang="en-US" sz="2400" b="1">
                          <a:solidFill>
                            <a:srgbClr val="993333"/>
                          </a:solidFill>
                        </a:rPr>
                        <a:t>Degree of involvement </a:t>
                      </a:r>
                    </a:p>
                    <a:p>
                      <a:r>
                        <a:rPr lang="en-US">
                          <a:solidFill>
                            <a:srgbClr val="002060"/>
                          </a:solidFill>
                        </a:rPr>
                        <a:t>with staff and students</a:t>
                      </a:r>
                    </a:p>
                    <a:p>
                      <a:r>
                        <a:rPr lang="en-US">
                          <a:solidFill>
                            <a:srgbClr val="002060"/>
                          </a:solidFill>
                        </a:rPr>
                        <a:t>(Frequency/Level of Interaction)</a:t>
                      </a:r>
                    </a:p>
                  </a:txBody>
                  <a:tcPr>
                    <a:solidFill>
                      <a:srgbClr val="EBE9E5"/>
                    </a:solidFill>
                  </a:tcPr>
                </a:tc>
                <a:tc>
                  <a:txBody>
                    <a:bodyPr/>
                    <a:lstStyle/>
                    <a:p>
                      <a:r>
                        <a:rPr lang="en-US" sz="2400" b="1">
                          <a:solidFill>
                            <a:srgbClr val="993333"/>
                          </a:solidFill>
                        </a:rPr>
                        <a:t>Degree of authority </a:t>
                      </a:r>
                    </a:p>
                    <a:p>
                      <a:r>
                        <a:rPr lang="en-US">
                          <a:solidFill>
                            <a:srgbClr val="002060"/>
                          </a:solidFill>
                        </a:rPr>
                        <a:t>to give and receive directions/ orders to staff and students</a:t>
                      </a:r>
                    </a:p>
                  </a:txBody>
                  <a:tcPr>
                    <a:solidFill>
                      <a:srgbClr val="EBE9E5"/>
                    </a:solidFill>
                  </a:tcPr>
                </a:tc>
                <a:extLst>
                  <a:ext uri="{0D108BD9-81ED-4DB2-BD59-A6C34878D82A}">
                    <a16:rowId xmlns:a16="http://schemas.microsoft.com/office/drawing/2014/main" val="2128766364"/>
                  </a:ext>
                </a:extLst>
              </a:tr>
            </a:tbl>
          </a:graphicData>
        </a:graphic>
      </p:graphicFrame>
      <p:graphicFrame>
        <p:nvGraphicFramePr>
          <p:cNvPr id="7" name="TextBox 7">
            <a:extLst>
              <a:ext uri="{FF2B5EF4-FFF2-40B4-BE49-F238E27FC236}">
                <a16:creationId xmlns:a16="http://schemas.microsoft.com/office/drawing/2014/main" id="{84E6661E-0BA0-BCC9-D1DC-F5A8C5885E1B}"/>
              </a:ext>
            </a:extLst>
          </p:cNvPr>
          <p:cNvGraphicFramePr/>
          <p:nvPr>
            <p:extLst>
              <p:ext uri="{D42A27DB-BD31-4B8C-83A1-F6EECF244321}">
                <p14:modId xmlns:p14="http://schemas.microsoft.com/office/powerpoint/2010/main" val="670204576"/>
              </p:ext>
            </p:extLst>
          </p:nvPr>
        </p:nvGraphicFramePr>
        <p:xfrm>
          <a:off x="865218" y="2929531"/>
          <a:ext cx="7489763"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C3C4D10-3BF1-EBAB-C290-AB6E7DE6AE71}"/>
              </a:ext>
            </a:extLst>
          </p:cNvPr>
          <p:cNvSpPr txBox="1"/>
          <p:nvPr/>
        </p:nvSpPr>
        <p:spPr>
          <a:xfrm>
            <a:off x="1584093" y="5039074"/>
            <a:ext cx="6102953" cy="923330"/>
          </a:xfrm>
          <a:prstGeom prst="rect">
            <a:avLst/>
          </a:prstGeom>
          <a:noFill/>
        </p:spPr>
        <p:txBody>
          <a:bodyPr wrap="none" rtlCol="0">
            <a:spAutoFit/>
          </a:bodyPr>
          <a:lstStyle/>
          <a:p>
            <a:pPr marL="285750" indent="-285750">
              <a:buFont typeface="Arial" panose="020B0604020202020204" pitchFamily="34" charset="0"/>
              <a:buChar char="•"/>
            </a:pPr>
            <a:r>
              <a:rPr lang="en-US">
                <a:solidFill>
                  <a:srgbClr val="002060"/>
                </a:solidFill>
              </a:rPr>
              <a:t>Advise superintendent you will be performing this work.</a:t>
            </a:r>
          </a:p>
          <a:p>
            <a:pPr marL="285750" indent="-285750">
              <a:buFont typeface="Arial" panose="020B0604020202020204" pitchFamily="34" charset="0"/>
              <a:buChar char="•"/>
            </a:pPr>
            <a:r>
              <a:rPr lang="en-US">
                <a:solidFill>
                  <a:srgbClr val="002060"/>
                </a:solidFill>
              </a:rPr>
              <a:t>Refrain from any related Board discussion or vote.</a:t>
            </a:r>
          </a:p>
          <a:p>
            <a:pPr marL="285750" indent="-285750">
              <a:buFont typeface="Arial" panose="020B0604020202020204" pitchFamily="34" charset="0"/>
              <a:buChar char="•"/>
            </a:pPr>
            <a:r>
              <a:rPr lang="en-US">
                <a:solidFill>
                  <a:srgbClr val="002060"/>
                </a:solidFill>
              </a:rPr>
              <a:t>Always be cognizant of the obligations of the Act.</a:t>
            </a:r>
          </a:p>
        </p:txBody>
      </p:sp>
    </p:spTree>
    <p:extLst>
      <p:ext uri="{BB962C8B-B14F-4D97-AF65-F5344CB8AC3E}">
        <p14:creationId xmlns:p14="http://schemas.microsoft.com/office/powerpoint/2010/main" val="219599355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F65036-A890-7802-A4F0-079D0A5B3FB3}"/>
              </a:ext>
            </a:extLst>
          </p:cNvPr>
          <p:cNvSpPr>
            <a:spLocks noGrp="1"/>
          </p:cNvSpPr>
          <p:nvPr>
            <p:ph type="title"/>
          </p:nvPr>
        </p:nvSpPr>
        <p:spPr>
          <a:xfrm>
            <a:off x="762000" y="152401"/>
            <a:ext cx="7696200" cy="647700"/>
          </a:xfrm>
        </p:spPr>
        <p:txBody>
          <a:bodyPr/>
          <a:lstStyle/>
          <a:p>
            <a:r>
              <a:rPr lang="en-US" sz="3600"/>
              <a:t>Interview Committees</a:t>
            </a:r>
          </a:p>
        </p:txBody>
      </p:sp>
      <p:grpSp>
        <p:nvGrpSpPr>
          <p:cNvPr id="5" name="Group 4">
            <a:extLst>
              <a:ext uri="{FF2B5EF4-FFF2-40B4-BE49-F238E27FC236}">
                <a16:creationId xmlns:a16="http://schemas.microsoft.com/office/drawing/2014/main" id="{732B5464-325F-529D-A6C3-9DE08B346AD8}"/>
              </a:ext>
            </a:extLst>
          </p:cNvPr>
          <p:cNvGrpSpPr/>
          <p:nvPr/>
        </p:nvGrpSpPr>
        <p:grpSpPr>
          <a:xfrm>
            <a:off x="1588477" y="1084094"/>
            <a:ext cx="5967046" cy="1756111"/>
            <a:chOff x="1032495" y="3180"/>
            <a:chExt cx="5967046" cy="1511972"/>
          </a:xfrm>
        </p:grpSpPr>
        <p:sp>
          <p:nvSpPr>
            <p:cNvPr id="6" name="Rectangle: Rounded Corners 5">
              <a:extLst>
                <a:ext uri="{FF2B5EF4-FFF2-40B4-BE49-F238E27FC236}">
                  <a16:creationId xmlns:a16="http://schemas.microsoft.com/office/drawing/2014/main" id="{75701F01-A1F1-2BFD-304F-DC8D021C420A}"/>
                </a:ext>
              </a:extLst>
            </p:cNvPr>
            <p:cNvSpPr/>
            <p:nvPr/>
          </p:nvSpPr>
          <p:spPr>
            <a:xfrm>
              <a:off x="1032495" y="3180"/>
              <a:ext cx="5967046" cy="1511972"/>
            </a:xfrm>
            <a:prstGeom prst="roundRect">
              <a:avLst>
                <a:gd name="adj" fmla="val 10000"/>
              </a:avLst>
            </a:prstGeom>
            <a:ln>
              <a:solidFill>
                <a:schemeClr val="accent5">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FEC163AE-7419-04F7-9DB9-0E1326C6887F}"/>
                </a:ext>
              </a:extLst>
            </p:cNvPr>
            <p:cNvSpPr txBox="1"/>
            <p:nvPr/>
          </p:nvSpPr>
          <p:spPr>
            <a:xfrm>
              <a:off x="1076779" y="3180"/>
              <a:ext cx="5878478" cy="146768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002060"/>
                  </a:solidFill>
                </a:rPr>
                <a:t>Board member involvement in interviews for positions other than that of Superintendent is not encouraged. </a:t>
              </a:r>
              <a:r>
                <a:rPr lang="en-US" sz="1600" kern="1200">
                  <a:solidFill>
                    <a:srgbClr val="993333"/>
                  </a:solidFill>
                </a:rPr>
                <a:t>A31-15.</a:t>
              </a:r>
              <a:endParaRPr lang="en-US" sz="1600" kern="1200"/>
            </a:p>
          </p:txBody>
        </p:sp>
      </p:grpSp>
      <p:grpSp>
        <p:nvGrpSpPr>
          <p:cNvPr id="8" name="Group 7">
            <a:extLst>
              <a:ext uri="{FF2B5EF4-FFF2-40B4-BE49-F238E27FC236}">
                <a16:creationId xmlns:a16="http://schemas.microsoft.com/office/drawing/2014/main" id="{08C81A67-ED84-BD8B-8E23-8C8E3AF93324}"/>
              </a:ext>
            </a:extLst>
          </p:cNvPr>
          <p:cNvGrpSpPr/>
          <p:nvPr/>
        </p:nvGrpSpPr>
        <p:grpSpPr>
          <a:xfrm>
            <a:off x="1626577" y="3008144"/>
            <a:ext cx="5967046" cy="1511972"/>
            <a:chOff x="1028974" y="1659395"/>
            <a:chExt cx="5967046" cy="1511972"/>
          </a:xfrm>
        </p:grpSpPr>
        <p:sp>
          <p:nvSpPr>
            <p:cNvPr id="9" name="Rectangle: Rounded Corners 8">
              <a:extLst>
                <a:ext uri="{FF2B5EF4-FFF2-40B4-BE49-F238E27FC236}">
                  <a16:creationId xmlns:a16="http://schemas.microsoft.com/office/drawing/2014/main" id="{2FA11C2E-0BBA-4530-2343-B3953580D0B9}"/>
                </a:ext>
              </a:extLst>
            </p:cNvPr>
            <p:cNvSpPr/>
            <p:nvPr/>
          </p:nvSpPr>
          <p:spPr>
            <a:xfrm>
              <a:off x="1028974" y="1659395"/>
              <a:ext cx="5967046" cy="1511972"/>
            </a:xfrm>
            <a:prstGeom prst="roundRect">
              <a:avLst>
                <a:gd name="adj" fmla="val 10000"/>
              </a:avLst>
            </a:prstGeom>
            <a:solidFill>
              <a:schemeClr val="bg1">
                <a:lumMod val="95000"/>
              </a:schemeClr>
            </a:solidFill>
            <a:ln>
              <a:solidFill>
                <a:schemeClr val="bg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AD6B23EE-EB11-3C22-D865-B8F895967304}"/>
                </a:ext>
              </a:extLst>
            </p:cNvPr>
            <p:cNvSpPr txBox="1"/>
            <p:nvPr/>
          </p:nvSpPr>
          <p:spPr>
            <a:xfrm>
              <a:off x="1073258" y="1703679"/>
              <a:ext cx="5878478" cy="142340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993333"/>
                  </a:solidFill>
                </a:rPr>
                <a:t>A04-12.</a:t>
              </a:r>
              <a:r>
                <a:rPr lang="en-US" sz="1500" kern="1200"/>
                <a:t>  </a:t>
              </a:r>
              <a:r>
                <a:rPr lang="en-US" sz="2000" b="1" kern="1200">
                  <a:solidFill>
                    <a:schemeClr val="accent5">
                      <a:lumMod val="50000"/>
                    </a:schemeClr>
                  </a:solidFill>
                </a:rPr>
                <a:t>Should the </a:t>
              </a:r>
              <a:r>
                <a:rPr lang="en-US" sz="2000" b="1" kern="1200">
                  <a:solidFill>
                    <a:srgbClr val="993333"/>
                  </a:solidFill>
                </a:rPr>
                <a:t>CSA decide </a:t>
              </a:r>
              <a:r>
                <a:rPr lang="en-US" sz="2000" b="1" kern="1200">
                  <a:solidFill>
                    <a:schemeClr val="accent5">
                      <a:lumMod val="50000"/>
                    </a:schemeClr>
                  </a:solidFill>
                </a:rPr>
                <a:t>to include other stakeholders in the interview process for high-level positions, it would not be a violation of the Act provided:</a:t>
              </a:r>
            </a:p>
          </p:txBody>
        </p:sp>
      </p:grpSp>
      <p:grpSp>
        <p:nvGrpSpPr>
          <p:cNvPr id="11" name="Group 10">
            <a:extLst>
              <a:ext uri="{FF2B5EF4-FFF2-40B4-BE49-F238E27FC236}">
                <a16:creationId xmlns:a16="http://schemas.microsoft.com/office/drawing/2014/main" id="{3967B621-ACA9-E6F7-C81D-934269B080CE}"/>
              </a:ext>
            </a:extLst>
          </p:cNvPr>
          <p:cNvGrpSpPr/>
          <p:nvPr/>
        </p:nvGrpSpPr>
        <p:grpSpPr>
          <a:xfrm>
            <a:off x="669602" y="4688055"/>
            <a:ext cx="1934840" cy="1511972"/>
            <a:chOff x="49875" y="3315610"/>
            <a:chExt cx="1934840" cy="1511972"/>
          </a:xfrm>
        </p:grpSpPr>
        <p:sp>
          <p:nvSpPr>
            <p:cNvPr id="21" name="Rectangle: Rounded Corners 20">
              <a:extLst>
                <a:ext uri="{FF2B5EF4-FFF2-40B4-BE49-F238E27FC236}">
                  <a16:creationId xmlns:a16="http://schemas.microsoft.com/office/drawing/2014/main" id="{060FBACF-3947-6504-7F57-862C01BCDCDF}"/>
                </a:ext>
              </a:extLst>
            </p:cNvPr>
            <p:cNvSpPr/>
            <p:nvPr/>
          </p:nvSpPr>
          <p:spPr>
            <a:xfrm>
              <a:off x="49875" y="3315610"/>
              <a:ext cx="1934840" cy="1511972"/>
            </a:xfrm>
            <a:prstGeom prst="roundRect">
              <a:avLst>
                <a:gd name="adj" fmla="val 10000"/>
              </a:avLst>
            </a:prstGeom>
            <a:solidFill>
              <a:schemeClr val="bg1">
                <a:lumMod val="95000"/>
              </a:schemeClr>
            </a:solidFill>
            <a:ln>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Rounded Corners 4">
              <a:extLst>
                <a:ext uri="{FF2B5EF4-FFF2-40B4-BE49-F238E27FC236}">
                  <a16:creationId xmlns:a16="http://schemas.microsoft.com/office/drawing/2014/main" id="{2164CDBC-A6EC-69B6-4063-4338BDB8F2EA}"/>
                </a:ext>
              </a:extLst>
            </p:cNvPr>
            <p:cNvSpPr txBox="1"/>
            <p:nvPr/>
          </p:nvSpPr>
          <p:spPr>
            <a:xfrm>
              <a:off x="94159" y="3359894"/>
              <a:ext cx="1846272" cy="142340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accent5">
                      <a:lumMod val="50000"/>
                    </a:schemeClr>
                  </a:solidFill>
                </a:rPr>
                <a:t>No more than 1 or 2 board members are included</a:t>
              </a:r>
            </a:p>
          </p:txBody>
        </p:sp>
      </p:grpSp>
      <p:grpSp>
        <p:nvGrpSpPr>
          <p:cNvPr id="12" name="Group 11">
            <a:extLst>
              <a:ext uri="{FF2B5EF4-FFF2-40B4-BE49-F238E27FC236}">
                <a16:creationId xmlns:a16="http://schemas.microsoft.com/office/drawing/2014/main" id="{5F923215-DFA4-CF86-DED2-3BA57CCF565B}"/>
              </a:ext>
            </a:extLst>
          </p:cNvPr>
          <p:cNvGrpSpPr/>
          <p:nvPr/>
        </p:nvGrpSpPr>
        <p:grpSpPr>
          <a:xfrm>
            <a:off x="2667639" y="4688055"/>
            <a:ext cx="1934840" cy="1511972"/>
            <a:chOff x="2017433" y="3315610"/>
            <a:chExt cx="1934840" cy="1511972"/>
          </a:xfrm>
        </p:grpSpPr>
        <p:sp>
          <p:nvSpPr>
            <p:cNvPr id="19" name="Rectangle: Rounded Corners 18">
              <a:extLst>
                <a:ext uri="{FF2B5EF4-FFF2-40B4-BE49-F238E27FC236}">
                  <a16:creationId xmlns:a16="http://schemas.microsoft.com/office/drawing/2014/main" id="{51ECFEFA-EB9A-21E2-FE79-0C24101BD875}"/>
                </a:ext>
              </a:extLst>
            </p:cNvPr>
            <p:cNvSpPr/>
            <p:nvPr/>
          </p:nvSpPr>
          <p:spPr>
            <a:xfrm>
              <a:off x="2017433" y="3315610"/>
              <a:ext cx="1934840" cy="1511972"/>
            </a:xfrm>
            <a:prstGeom prst="roundRect">
              <a:avLst>
                <a:gd name="adj" fmla="val 10000"/>
              </a:avLst>
            </a:prstGeom>
            <a:solidFill>
              <a:schemeClr val="bg1">
                <a:lumMod val="95000"/>
              </a:schemeClr>
            </a:solidFill>
            <a:ln>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6">
              <a:extLst>
                <a:ext uri="{FF2B5EF4-FFF2-40B4-BE49-F238E27FC236}">
                  <a16:creationId xmlns:a16="http://schemas.microsoft.com/office/drawing/2014/main" id="{071DF290-11F2-43E7-EC93-CE2D7A405E30}"/>
                </a:ext>
              </a:extLst>
            </p:cNvPr>
            <p:cNvSpPr txBox="1"/>
            <p:nvPr/>
          </p:nvSpPr>
          <p:spPr>
            <a:xfrm>
              <a:off x="2061717" y="3359894"/>
              <a:ext cx="1846272" cy="142340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accent5">
                      <a:lumMod val="50000"/>
                    </a:schemeClr>
                  </a:solidFill>
                </a:rPr>
                <a:t>It is coordinated by an administrator</a:t>
              </a:r>
            </a:p>
          </p:txBody>
        </p:sp>
      </p:grpSp>
      <p:grpSp>
        <p:nvGrpSpPr>
          <p:cNvPr id="13" name="Group 12">
            <a:extLst>
              <a:ext uri="{FF2B5EF4-FFF2-40B4-BE49-F238E27FC236}">
                <a16:creationId xmlns:a16="http://schemas.microsoft.com/office/drawing/2014/main" id="{0769D4CE-AA9F-C33B-943D-0D08A1484564}"/>
              </a:ext>
            </a:extLst>
          </p:cNvPr>
          <p:cNvGrpSpPr/>
          <p:nvPr/>
        </p:nvGrpSpPr>
        <p:grpSpPr>
          <a:xfrm>
            <a:off x="4694720" y="4688055"/>
            <a:ext cx="1934840" cy="1511972"/>
            <a:chOff x="4033536" y="3315610"/>
            <a:chExt cx="1934840" cy="1511972"/>
          </a:xfrm>
        </p:grpSpPr>
        <p:sp>
          <p:nvSpPr>
            <p:cNvPr id="17" name="Rectangle: Rounded Corners 16">
              <a:extLst>
                <a:ext uri="{FF2B5EF4-FFF2-40B4-BE49-F238E27FC236}">
                  <a16:creationId xmlns:a16="http://schemas.microsoft.com/office/drawing/2014/main" id="{E40B2819-C3AB-1159-E809-1118B433579B}"/>
                </a:ext>
              </a:extLst>
            </p:cNvPr>
            <p:cNvSpPr/>
            <p:nvPr/>
          </p:nvSpPr>
          <p:spPr>
            <a:xfrm>
              <a:off x="4033536" y="3315610"/>
              <a:ext cx="1934840" cy="1511972"/>
            </a:xfrm>
            <a:prstGeom prst="roundRect">
              <a:avLst>
                <a:gd name="adj" fmla="val 10000"/>
              </a:avLst>
            </a:prstGeom>
            <a:solidFill>
              <a:schemeClr val="bg1">
                <a:lumMod val="95000"/>
              </a:schemeClr>
            </a:solidFill>
            <a:ln>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Rounded Corners 8">
              <a:extLst>
                <a:ext uri="{FF2B5EF4-FFF2-40B4-BE49-F238E27FC236}">
                  <a16:creationId xmlns:a16="http://schemas.microsoft.com/office/drawing/2014/main" id="{EA7E50A3-C109-9005-EB2F-756B9BCC5F3D}"/>
                </a:ext>
              </a:extLst>
            </p:cNvPr>
            <p:cNvSpPr txBox="1"/>
            <p:nvPr/>
          </p:nvSpPr>
          <p:spPr>
            <a:xfrm>
              <a:off x="4077820" y="3359894"/>
              <a:ext cx="1846272" cy="142340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accent5">
                      <a:lumMod val="50000"/>
                    </a:schemeClr>
                  </a:solidFill>
                </a:rPr>
                <a:t>Board participation is limited to observations/ assessments</a:t>
              </a:r>
            </a:p>
          </p:txBody>
        </p:sp>
      </p:grpSp>
      <p:grpSp>
        <p:nvGrpSpPr>
          <p:cNvPr id="14" name="Group 13">
            <a:extLst>
              <a:ext uri="{FF2B5EF4-FFF2-40B4-BE49-F238E27FC236}">
                <a16:creationId xmlns:a16="http://schemas.microsoft.com/office/drawing/2014/main" id="{CB63DBD3-7212-B208-738A-389223A330BC}"/>
              </a:ext>
            </a:extLst>
          </p:cNvPr>
          <p:cNvGrpSpPr/>
          <p:nvPr/>
        </p:nvGrpSpPr>
        <p:grpSpPr>
          <a:xfrm>
            <a:off x="6721801" y="4691229"/>
            <a:ext cx="1934840" cy="1511972"/>
            <a:chOff x="6102074" y="3318784"/>
            <a:chExt cx="1934840" cy="1511972"/>
          </a:xfrm>
        </p:grpSpPr>
        <p:sp>
          <p:nvSpPr>
            <p:cNvPr id="15" name="Rectangle: Rounded Corners 14">
              <a:extLst>
                <a:ext uri="{FF2B5EF4-FFF2-40B4-BE49-F238E27FC236}">
                  <a16:creationId xmlns:a16="http://schemas.microsoft.com/office/drawing/2014/main" id="{2100738A-D511-F639-ADE2-810604546F6E}"/>
                </a:ext>
              </a:extLst>
            </p:cNvPr>
            <p:cNvSpPr/>
            <p:nvPr/>
          </p:nvSpPr>
          <p:spPr>
            <a:xfrm>
              <a:off x="6102074" y="3318784"/>
              <a:ext cx="1934840" cy="1511972"/>
            </a:xfrm>
            <a:prstGeom prst="roundRect">
              <a:avLst>
                <a:gd name="adj" fmla="val 10000"/>
              </a:avLst>
            </a:prstGeom>
            <a:solidFill>
              <a:schemeClr val="bg1">
                <a:lumMod val="95000"/>
              </a:schemeClr>
            </a:solidFill>
            <a:ln>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Rounded Corners 10">
              <a:extLst>
                <a:ext uri="{FF2B5EF4-FFF2-40B4-BE49-F238E27FC236}">
                  <a16:creationId xmlns:a16="http://schemas.microsoft.com/office/drawing/2014/main" id="{E291B4BE-2EB6-4F56-44E9-6C02A3872ADA}"/>
                </a:ext>
              </a:extLst>
            </p:cNvPr>
            <p:cNvSpPr txBox="1"/>
            <p:nvPr/>
          </p:nvSpPr>
          <p:spPr>
            <a:xfrm>
              <a:off x="6146358" y="3363068"/>
              <a:ext cx="1846272" cy="142340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accent5">
                      <a:lumMod val="50000"/>
                    </a:schemeClr>
                  </a:solidFill>
                </a:rPr>
                <a:t>Final recommendations are wholly within the purview of the superintendent.</a:t>
              </a:r>
            </a:p>
          </p:txBody>
        </p:sp>
      </p:grpSp>
    </p:spTree>
    <p:extLst>
      <p:ext uri="{BB962C8B-B14F-4D97-AF65-F5344CB8AC3E}">
        <p14:creationId xmlns:p14="http://schemas.microsoft.com/office/powerpoint/2010/main" val="26505287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97D6A-4040-3F31-D3B8-73BABE40702A}"/>
              </a:ext>
            </a:extLst>
          </p:cNvPr>
          <p:cNvSpPr>
            <a:spLocks noGrp="1"/>
          </p:cNvSpPr>
          <p:nvPr>
            <p:ph type="title"/>
          </p:nvPr>
        </p:nvSpPr>
        <p:spPr>
          <a:xfrm>
            <a:off x="762000" y="16668"/>
            <a:ext cx="7696200" cy="647700"/>
          </a:xfrm>
        </p:spPr>
        <p:txBody>
          <a:bodyPr/>
          <a:lstStyle/>
          <a:p>
            <a:r>
              <a:rPr lang="en-US" sz="3600"/>
              <a:t>Social Media</a:t>
            </a:r>
          </a:p>
        </p:txBody>
      </p:sp>
      <p:pic>
        <p:nvPicPr>
          <p:cNvPr id="5" name="Picture 4">
            <a:extLst>
              <a:ext uri="{FF2B5EF4-FFF2-40B4-BE49-F238E27FC236}">
                <a16:creationId xmlns:a16="http://schemas.microsoft.com/office/drawing/2014/main" id="{A6D8BC4A-B414-95AE-9797-09270A4E18B0}"/>
              </a:ext>
            </a:extLst>
          </p:cNvPr>
          <p:cNvPicPr>
            <a:picLocks noChangeAspect="1"/>
          </p:cNvPicPr>
          <p:nvPr/>
        </p:nvPicPr>
        <p:blipFill>
          <a:blip r:embed="rId2"/>
          <a:stretch>
            <a:fillRect/>
          </a:stretch>
        </p:blipFill>
        <p:spPr>
          <a:xfrm>
            <a:off x="814387" y="800101"/>
            <a:ext cx="7643813" cy="5393531"/>
          </a:xfrm>
          <a:prstGeom prst="rect">
            <a:avLst/>
          </a:prstGeom>
        </p:spPr>
      </p:pic>
      <p:pic>
        <p:nvPicPr>
          <p:cNvPr id="6" name="Picture 5">
            <a:extLst>
              <a:ext uri="{FF2B5EF4-FFF2-40B4-BE49-F238E27FC236}">
                <a16:creationId xmlns:a16="http://schemas.microsoft.com/office/drawing/2014/main" id="{C3BE87B7-7D88-A45C-5C91-CD4A71AB3E17}"/>
              </a:ext>
            </a:extLst>
          </p:cNvPr>
          <p:cNvPicPr>
            <a:picLocks noChangeAspect="1"/>
          </p:cNvPicPr>
          <p:nvPr/>
        </p:nvPicPr>
        <p:blipFill>
          <a:blip r:embed="rId3"/>
          <a:stretch>
            <a:fillRect/>
          </a:stretch>
        </p:blipFill>
        <p:spPr>
          <a:xfrm>
            <a:off x="892759" y="4616337"/>
            <a:ext cx="2154555" cy="1292733"/>
          </a:xfrm>
          <a:prstGeom prst="rect">
            <a:avLst/>
          </a:prstGeom>
        </p:spPr>
      </p:pic>
    </p:spTree>
    <p:extLst>
      <p:ext uri="{BB962C8B-B14F-4D97-AF65-F5344CB8AC3E}">
        <p14:creationId xmlns:p14="http://schemas.microsoft.com/office/powerpoint/2010/main" val="35935542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B3C5E2-4361-4988-8BB3-81B897391BC2}"/>
              </a:ext>
            </a:extLst>
          </p:cNvPr>
          <p:cNvSpPr>
            <a:spLocks noGrp="1"/>
          </p:cNvSpPr>
          <p:nvPr>
            <p:ph type="title"/>
          </p:nvPr>
        </p:nvSpPr>
        <p:spPr>
          <a:xfrm>
            <a:off x="762000" y="84136"/>
            <a:ext cx="7696200" cy="647700"/>
          </a:xfrm>
        </p:spPr>
        <p:txBody>
          <a:bodyPr/>
          <a:lstStyle/>
          <a:p>
            <a:r>
              <a:rPr lang="en-US" sz="3600"/>
              <a:t>Social Media</a:t>
            </a:r>
          </a:p>
        </p:txBody>
      </p:sp>
      <p:pic>
        <p:nvPicPr>
          <p:cNvPr id="5" name="Content Placeholder 4">
            <a:extLst>
              <a:ext uri="{FF2B5EF4-FFF2-40B4-BE49-F238E27FC236}">
                <a16:creationId xmlns:a16="http://schemas.microsoft.com/office/drawing/2014/main" id="{EA006C42-F1D9-E081-219B-E1FE6A2963FE}"/>
              </a:ext>
            </a:extLst>
          </p:cNvPr>
          <p:cNvPicPr>
            <a:picLocks noGrp="1" noChangeAspect="1"/>
          </p:cNvPicPr>
          <p:nvPr>
            <p:ph idx="1"/>
          </p:nvPr>
        </p:nvPicPr>
        <p:blipFill>
          <a:blip r:embed="rId2"/>
          <a:stretch>
            <a:fillRect/>
          </a:stretch>
        </p:blipFill>
        <p:spPr>
          <a:xfrm>
            <a:off x="450378" y="914400"/>
            <a:ext cx="8503512" cy="5212080"/>
          </a:xfrm>
        </p:spPr>
      </p:pic>
    </p:spTree>
    <p:extLst>
      <p:ext uri="{BB962C8B-B14F-4D97-AF65-F5344CB8AC3E}">
        <p14:creationId xmlns:p14="http://schemas.microsoft.com/office/powerpoint/2010/main" val="14871597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561E87-6571-A02A-BF81-B9EA2F81F3BC}"/>
              </a:ext>
            </a:extLst>
          </p:cNvPr>
          <p:cNvSpPr>
            <a:spLocks noGrp="1"/>
          </p:cNvSpPr>
          <p:nvPr>
            <p:ph type="title"/>
          </p:nvPr>
        </p:nvSpPr>
        <p:spPr>
          <a:xfrm>
            <a:off x="762000" y="228600"/>
            <a:ext cx="7696200" cy="647700"/>
          </a:xfrm>
          <a:ln>
            <a:noFill/>
            <a:miter lim="800000"/>
            <a:headEnd/>
            <a:tailEnd/>
          </a:ln>
        </p:spPr>
        <p:txBody>
          <a:bodyPr/>
          <a:lstStyle/>
          <a:p>
            <a:r>
              <a:rPr lang="en-US" altLang="en-US" sz="3600"/>
              <a:t>School Ethics Act </a:t>
            </a:r>
            <a:br>
              <a:rPr lang="en-US" altLang="en-US"/>
            </a:br>
            <a:r>
              <a:rPr lang="en-US" altLang="en-US" sz="2000"/>
              <a:t>N.J.S.A. 18A 12-21 (1991)</a:t>
            </a:r>
          </a:p>
        </p:txBody>
      </p:sp>
      <p:sp>
        <p:nvSpPr>
          <p:cNvPr id="5" name="Rounded Rectangle 19">
            <a:extLst>
              <a:ext uri="{FF2B5EF4-FFF2-40B4-BE49-F238E27FC236}">
                <a16:creationId xmlns:a16="http://schemas.microsoft.com/office/drawing/2014/main" id="{A7ADCD10-3319-83F5-C359-694ED098F248}"/>
              </a:ext>
            </a:extLst>
          </p:cNvPr>
          <p:cNvSpPr>
            <a:spLocks noGrp="1"/>
          </p:cNvSpPr>
          <p:nvPr>
            <p:ph idx="1"/>
          </p:nvPr>
        </p:nvSpPr>
        <p:spPr>
          <a:xfrm>
            <a:off x="983826" y="1133144"/>
            <a:ext cx="6702552" cy="2048256"/>
          </a:xfrm>
          <a:prstGeom prst="roundRect">
            <a:avLst/>
          </a:prstGeom>
          <a:solidFill>
            <a:srgbClr val="E9F2D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marL="0" lvl="0" indent="0">
              <a:buNone/>
            </a:pPr>
            <a:r>
              <a:rPr lang="en-US" sz="2400">
                <a:solidFill>
                  <a:schemeClr val="tx1"/>
                </a:solidFill>
              </a:rPr>
              <a:t>It is essential that the conduct of members of local boards of education and local administrators hold the</a:t>
            </a:r>
            <a:r>
              <a:rPr lang="en-US" sz="2400"/>
              <a:t> </a:t>
            </a:r>
            <a:r>
              <a:rPr lang="en-US" sz="2400" b="1">
                <a:solidFill>
                  <a:srgbClr val="990000"/>
                </a:solidFill>
              </a:rPr>
              <a:t>respect</a:t>
            </a:r>
            <a:r>
              <a:rPr lang="en-US" sz="2400"/>
              <a:t> </a:t>
            </a:r>
            <a:r>
              <a:rPr lang="en-US" sz="2400">
                <a:solidFill>
                  <a:schemeClr val="tx1"/>
                </a:solidFill>
              </a:rPr>
              <a:t>and</a:t>
            </a:r>
            <a:r>
              <a:rPr lang="en-US" sz="2400"/>
              <a:t> </a:t>
            </a:r>
            <a:r>
              <a:rPr lang="en-US" sz="2400" b="1">
                <a:solidFill>
                  <a:srgbClr val="990000"/>
                </a:solidFill>
              </a:rPr>
              <a:t>confidence</a:t>
            </a:r>
            <a:r>
              <a:rPr lang="en-US" sz="2400"/>
              <a:t> </a:t>
            </a:r>
            <a:r>
              <a:rPr lang="en-US" sz="2400">
                <a:solidFill>
                  <a:schemeClr val="tx1"/>
                </a:solidFill>
              </a:rPr>
              <a:t>of the people.  </a:t>
            </a:r>
          </a:p>
        </p:txBody>
      </p:sp>
      <p:sp>
        <p:nvSpPr>
          <p:cNvPr id="6" name="Rounded Rectangle 18">
            <a:extLst>
              <a:ext uri="{FF2B5EF4-FFF2-40B4-BE49-F238E27FC236}">
                <a16:creationId xmlns:a16="http://schemas.microsoft.com/office/drawing/2014/main" id="{F790F70C-1A86-BB1B-D89F-7DA509FAB065}"/>
              </a:ext>
            </a:extLst>
          </p:cNvPr>
          <p:cNvSpPr/>
          <p:nvPr/>
        </p:nvSpPr>
        <p:spPr>
          <a:xfrm>
            <a:off x="1043093" y="3643073"/>
            <a:ext cx="6702670" cy="2048256"/>
          </a:xfrm>
          <a:prstGeom prst="roundRect">
            <a:avLst/>
          </a:prstGeom>
          <a:solidFill>
            <a:srgbClr val="E9F2D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r>
              <a:rPr lang="en-US" sz="2400"/>
              <a:t>These board members and administrators must </a:t>
            </a:r>
            <a:r>
              <a:rPr lang="en-US" sz="2400" b="1">
                <a:solidFill>
                  <a:srgbClr val="990000"/>
                </a:solidFill>
              </a:rPr>
              <a:t>avoid conduct </a:t>
            </a:r>
            <a:r>
              <a:rPr lang="en-US" sz="2400"/>
              <a:t>which is in </a:t>
            </a:r>
            <a:r>
              <a:rPr lang="en-US" sz="2400" b="1">
                <a:solidFill>
                  <a:srgbClr val="990000"/>
                </a:solidFill>
              </a:rPr>
              <a:t>violation</a:t>
            </a:r>
            <a:r>
              <a:rPr lang="en-US" sz="2400">
                <a:solidFill>
                  <a:srgbClr val="990000"/>
                </a:solidFill>
              </a:rPr>
              <a:t> </a:t>
            </a:r>
            <a:r>
              <a:rPr lang="en-US" sz="2400" b="1">
                <a:solidFill>
                  <a:srgbClr val="990000"/>
                </a:solidFill>
              </a:rPr>
              <a:t>of their public trust </a:t>
            </a:r>
            <a:r>
              <a:rPr lang="en-US" sz="2400"/>
              <a:t>or which creates a </a:t>
            </a:r>
            <a:r>
              <a:rPr lang="en-US" sz="2400" b="1">
                <a:solidFill>
                  <a:srgbClr val="990000"/>
                </a:solidFill>
              </a:rPr>
              <a:t>justifiable impression </a:t>
            </a:r>
            <a:r>
              <a:rPr lang="en-US" sz="2400"/>
              <a:t>among the public that such trust is being violated.</a:t>
            </a:r>
          </a:p>
        </p:txBody>
      </p:sp>
      <p:grpSp>
        <p:nvGrpSpPr>
          <p:cNvPr id="7" name="Group 6">
            <a:extLst>
              <a:ext uri="{FF2B5EF4-FFF2-40B4-BE49-F238E27FC236}">
                <a16:creationId xmlns:a16="http://schemas.microsoft.com/office/drawing/2014/main" id="{B7E8A8C4-963F-3D98-9022-D836B1037D36}"/>
              </a:ext>
            </a:extLst>
          </p:cNvPr>
          <p:cNvGrpSpPr/>
          <p:nvPr/>
        </p:nvGrpSpPr>
        <p:grpSpPr>
          <a:xfrm>
            <a:off x="6648483" y="1932609"/>
            <a:ext cx="2194560" cy="2194560"/>
            <a:chOff x="6282073" y="2350786"/>
            <a:chExt cx="2000219" cy="2001843"/>
          </a:xfrm>
        </p:grpSpPr>
        <p:sp>
          <p:nvSpPr>
            <p:cNvPr id="8" name="Oval 7">
              <a:extLst>
                <a:ext uri="{FF2B5EF4-FFF2-40B4-BE49-F238E27FC236}">
                  <a16:creationId xmlns:a16="http://schemas.microsoft.com/office/drawing/2014/main" id="{567BA775-EA17-28B2-D0E3-6D82D7CA6797}"/>
                </a:ext>
              </a:extLst>
            </p:cNvPr>
            <p:cNvSpPr/>
            <p:nvPr/>
          </p:nvSpPr>
          <p:spPr>
            <a:xfrm>
              <a:off x="6282073" y="2350786"/>
              <a:ext cx="1981200" cy="198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2582EF0-34EE-BF19-19B0-F02AB48DFCE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282073" y="2470766"/>
              <a:ext cx="2000219" cy="1881863"/>
            </a:xfrm>
            <a:prstGeom prst="rect">
              <a:avLst/>
            </a:prstGeom>
          </p:spPr>
        </p:pic>
      </p:grpSp>
    </p:spTree>
    <p:extLst>
      <p:ext uri="{BB962C8B-B14F-4D97-AF65-F5344CB8AC3E}">
        <p14:creationId xmlns:p14="http://schemas.microsoft.com/office/powerpoint/2010/main" val="387204165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1F796-9441-0B27-63EE-FCB62D0B93CC}"/>
              </a:ext>
            </a:extLst>
          </p:cNvPr>
          <p:cNvSpPr>
            <a:spLocks noGrp="1"/>
          </p:cNvSpPr>
          <p:nvPr>
            <p:ph type="title"/>
          </p:nvPr>
        </p:nvSpPr>
        <p:spPr>
          <a:xfrm>
            <a:off x="762000" y="84136"/>
            <a:ext cx="7696200" cy="647700"/>
          </a:xfrm>
        </p:spPr>
        <p:txBody>
          <a:bodyPr/>
          <a:lstStyle/>
          <a:p>
            <a:r>
              <a:rPr lang="en-US" sz="3600"/>
              <a:t>Social Media</a:t>
            </a:r>
          </a:p>
        </p:txBody>
      </p:sp>
      <p:pic>
        <p:nvPicPr>
          <p:cNvPr id="5" name="Picture 4">
            <a:extLst>
              <a:ext uri="{FF2B5EF4-FFF2-40B4-BE49-F238E27FC236}">
                <a16:creationId xmlns:a16="http://schemas.microsoft.com/office/drawing/2014/main" id="{DFD9DA29-77A8-A763-8A3A-39DE1EDAB7E7}"/>
              </a:ext>
            </a:extLst>
          </p:cNvPr>
          <p:cNvPicPr>
            <a:picLocks noChangeAspect="1"/>
          </p:cNvPicPr>
          <p:nvPr/>
        </p:nvPicPr>
        <p:blipFill>
          <a:blip r:embed="rId2"/>
          <a:stretch>
            <a:fillRect/>
          </a:stretch>
        </p:blipFill>
        <p:spPr>
          <a:xfrm>
            <a:off x="372875" y="908894"/>
            <a:ext cx="8474450" cy="5303520"/>
          </a:xfrm>
          <a:prstGeom prst="rect">
            <a:avLst/>
          </a:prstGeom>
        </p:spPr>
      </p:pic>
    </p:spTree>
    <p:extLst>
      <p:ext uri="{BB962C8B-B14F-4D97-AF65-F5344CB8AC3E}">
        <p14:creationId xmlns:p14="http://schemas.microsoft.com/office/powerpoint/2010/main" val="171989322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4211C1-282B-6FE6-348F-B0E9949BD04C}"/>
              </a:ext>
            </a:extLst>
          </p:cNvPr>
          <p:cNvSpPr>
            <a:spLocks noGrp="1"/>
          </p:cNvSpPr>
          <p:nvPr>
            <p:ph type="title"/>
          </p:nvPr>
        </p:nvSpPr>
        <p:spPr>
          <a:xfrm>
            <a:off x="1028700" y="123825"/>
            <a:ext cx="7086600" cy="800100"/>
          </a:xfrm>
          <a:ln>
            <a:noFill/>
            <a:miter lim="800000"/>
            <a:headEnd/>
            <a:tailEnd/>
          </a:ln>
        </p:spPr>
        <p:txBody>
          <a:bodyPr/>
          <a:lstStyle/>
          <a:p>
            <a:r>
              <a:rPr lang="en-US" altLang="en-US" sz="3600"/>
              <a:t>Points to Consider…</a:t>
            </a:r>
          </a:p>
        </p:txBody>
      </p:sp>
      <p:grpSp>
        <p:nvGrpSpPr>
          <p:cNvPr id="5" name="Group 4">
            <a:extLst>
              <a:ext uri="{FF2B5EF4-FFF2-40B4-BE49-F238E27FC236}">
                <a16:creationId xmlns:a16="http://schemas.microsoft.com/office/drawing/2014/main" id="{1DF26DEC-2F34-974C-9410-E693C76F89AF}"/>
              </a:ext>
            </a:extLst>
          </p:cNvPr>
          <p:cNvGrpSpPr/>
          <p:nvPr/>
        </p:nvGrpSpPr>
        <p:grpSpPr>
          <a:xfrm>
            <a:off x="531548" y="812408"/>
            <a:ext cx="8364802" cy="5486400"/>
            <a:chOff x="152400" y="1098158"/>
            <a:chExt cx="8364802" cy="4796872"/>
          </a:xfrm>
        </p:grpSpPr>
        <p:graphicFrame>
          <p:nvGraphicFramePr>
            <p:cNvPr id="6" name="Diagram 5">
              <a:extLst>
                <a:ext uri="{FF2B5EF4-FFF2-40B4-BE49-F238E27FC236}">
                  <a16:creationId xmlns:a16="http://schemas.microsoft.com/office/drawing/2014/main" id="{CCB85FA5-CC2A-7772-9B03-52AC7E77F69A}"/>
                </a:ext>
              </a:extLst>
            </p:cNvPr>
            <p:cNvGraphicFramePr/>
            <p:nvPr/>
          </p:nvGraphicFramePr>
          <p:xfrm>
            <a:off x="342900" y="1098158"/>
            <a:ext cx="7505700" cy="479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9534724D-53DD-E1E9-2D87-01F5124B80A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52400" y="2819400"/>
              <a:ext cx="1387861" cy="1333316"/>
            </a:xfrm>
            <a:prstGeom prst="rect">
              <a:avLst/>
            </a:prstGeom>
          </p:spPr>
        </p:pic>
        <p:pic>
          <p:nvPicPr>
            <p:cNvPr id="8" name="Picture 7">
              <a:extLst>
                <a:ext uri="{FF2B5EF4-FFF2-40B4-BE49-F238E27FC236}">
                  <a16:creationId xmlns:a16="http://schemas.microsoft.com/office/drawing/2014/main" id="{D0787E23-DA77-D39C-C8A4-B579A8F57C76}"/>
                </a:ext>
              </a:extLst>
            </p:cNvPr>
            <p:cNvPicPr>
              <a:picLocks noChangeAspect="1"/>
            </p:cNvPicPr>
            <p:nvPr/>
          </p:nvPicPr>
          <p:blipFill>
            <a:blip r:embed="rId8"/>
            <a:stretch>
              <a:fillRect/>
            </a:stretch>
          </p:blipFill>
          <p:spPr>
            <a:xfrm>
              <a:off x="5503775" y="4191000"/>
              <a:ext cx="1875907" cy="1405120"/>
            </a:xfrm>
            <a:prstGeom prst="rect">
              <a:avLst/>
            </a:prstGeom>
          </p:spPr>
        </p:pic>
        <p:grpSp>
          <p:nvGrpSpPr>
            <p:cNvPr id="9" name="Group 8">
              <a:extLst>
                <a:ext uri="{FF2B5EF4-FFF2-40B4-BE49-F238E27FC236}">
                  <a16:creationId xmlns:a16="http://schemas.microsoft.com/office/drawing/2014/main" id="{22579948-F4DE-8001-F036-619F78CDB43A}"/>
                </a:ext>
              </a:extLst>
            </p:cNvPr>
            <p:cNvGrpSpPr/>
            <p:nvPr/>
          </p:nvGrpSpPr>
          <p:grpSpPr>
            <a:xfrm rot="1079978">
              <a:off x="7040988" y="1115842"/>
              <a:ext cx="1476214" cy="1824675"/>
              <a:chOff x="7754712" y="312302"/>
              <a:chExt cx="1476214" cy="1824675"/>
            </a:xfrm>
          </p:grpSpPr>
          <p:sp>
            <p:nvSpPr>
              <p:cNvPr id="10" name="Rectangle 9">
                <a:extLst>
                  <a:ext uri="{FF2B5EF4-FFF2-40B4-BE49-F238E27FC236}">
                    <a16:creationId xmlns:a16="http://schemas.microsoft.com/office/drawing/2014/main" id="{FA13BB8B-BC01-F9C3-1450-8C2BDF7D56E5}"/>
                  </a:ext>
                </a:extLst>
              </p:cNvPr>
              <p:cNvSpPr/>
              <p:nvPr/>
            </p:nvSpPr>
            <p:spPr>
              <a:xfrm>
                <a:off x="7924800" y="592388"/>
                <a:ext cx="1066800" cy="138881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07963558-33EC-76C0-B7EE-20EEE62251B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99664">
                <a:off x="7754712" y="312302"/>
                <a:ext cx="1476214" cy="182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4999567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5FE9D4-F777-F581-81C1-8CF0955464E9}"/>
              </a:ext>
            </a:extLst>
          </p:cNvPr>
          <p:cNvSpPr>
            <a:spLocks noGrp="1"/>
          </p:cNvSpPr>
          <p:nvPr>
            <p:ph type="title"/>
          </p:nvPr>
        </p:nvSpPr>
        <p:spPr>
          <a:xfrm>
            <a:off x="561975" y="84136"/>
            <a:ext cx="7696200" cy="647700"/>
          </a:xfrm>
        </p:spPr>
        <p:txBody>
          <a:bodyPr/>
          <a:lstStyle/>
          <a:p>
            <a:r>
              <a:rPr lang="en-US" sz="3600"/>
              <a:t>Ethics Reminder</a:t>
            </a:r>
          </a:p>
        </p:txBody>
      </p:sp>
      <p:pic>
        <p:nvPicPr>
          <p:cNvPr id="5" name="Content Placeholder 4">
            <a:extLst>
              <a:ext uri="{FF2B5EF4-FFF2-40B4-BE49-F238E27FC236}">
                <a16:creationId xmlns:a16="http://schemas.microsoft.com/office/drawing/2014/main" id="{28089874-E2BD-885E-C0D3-114A326B39A1}"/>
              </a:ext>
            </a:extLst>
          </p:cNvPr>
          <p:cNvPicPr>
            <a:picLocks noGrp="1" noChangeAspect="1"/>
          </p:cNvPicPr>
          <p:nvPr>
            <p:ph idx="1"/>
          </p:nvPr>
        </p:nvPicPr>
        <p:blipFill>
          <a:blip r:embed="rId2"/>
          <a:stretch>
            <a:fillRect/>
          </a:stretch>
        </p:blipFill>
        <p:spPr>
          <a:xfrm>
            <a:off x="101395" y="768765"/>
            <a:ext cx="8992086" cy="5486400"/>
          </a:xfrm>
        </p:spPr>
      </p:pic>
    </p:spTree>
    <p:extLst>
      <p:ext uri="{BB962C8B-B14F-4D97-AF65-F5344CB8AC3E}">
        <p14:creationId xmlns:p14="http://schemas.microsoft.com/office/powerpoint/2010/main" val="32094543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CFC6B3-6DB8-7C0C-F4B7-C0788F6E633A}"/>
              </a:ext>
            </a:extLst>
          </p:cNvPr>
          <p:cNvSpPr>
            <a:spLocks noGrp="1"/>
          </p:cNvSpPr>
          <p:nvPr>
            <p:ph type="title"/>
          </p:nvPr>
        </p:nvSpPr>
        <p:spPr>
          <a:xfrm>
            <a:off x="723900" y="123825"/>
            <a:ext cx="7696200" cy="685800"/>
          </a:xfrm>
        </p:spPr>
        <p:txBody>
          <a:bodyPr/>
          <a:lstStyle/>
          <a:p>
            <a:r>
              <a:rPr lang="en-US" sz="3600"/>
              <a:t>Links for Examples Used</a:t>
            </a:r>
          </a:p>
        </p:txBody>
      </p:sp>
      <p:sp>
        <p:nvSpPr>
          <p:cNvPr id="6" name="Content Placeholder 2">
            <a:extLst>
              <a:ext uri="{FF2B5EF4-FFF2-40B4-BE49-F238E27FC236}">
                <a16:creationId xmlns:a16="http://schemas.microsoft.com/office/drawing/2014/main" id="{D002B70E-F197-235A-11F4-B9FEC62B3710}"/>
              </a:ext>
            </a:extLst>
          </p:cNvPr>
          <p:cNvSpPr>
            <a:spLocks noGrp="1"/>
          </p:cNvSpPr>
          <p:nvPr>
            <p:ph idx="1"/>
          </p:nvPr>
        </p:nvSpPr>
        <p:spPr>
          <a:xfrm>
            <a:off x="523875" y="809625"/>
            <a:ext cx="8229600" cy="5334000"/>
          </a:xfrm>
          <a:ln>
            <a:noFill/>
          </a:ln>
        </p:spPr>
        <p:txBody>
          <a:bodyPr>
            <a:normAutofit fontScale="47500" lnSpcReduction="20000"/>
          </a:bodyPr>
          <a:lstStyle/>
          <a:p>
            <a:pPr marL="0" indent="0">
              <a:buNone/>
            </a:pPr>
            <a:r>
              <a:rPr lang="en-US" sz="4200" b="1">
                <a:solidFill>
                  <a:srgbClr val="990000"/>
                </a:solidFill>
              </a:rPr>
              <a:t>School Ethics Commission &amp; Commissioner Sites</a:t>
            </a:r>
            <a:r>
              <a:rPr lang="en-US" sz="4200"/>
              <a:t>:</a:t>
            </a:r>
          </a:p>
          <a:p>
            <a:pPr marL="0" indent="0">
              <a:buNone/>
            </a:pPr>
            <a:r>
              <a:rPr lang="en-US"/>
              <a:t> </a:t>
            </a:r>
          </a:p>
          <a:p>
            <a:pPr marL="0" indent="0">
              <a:buNone/>
            </a:pPr>
            <a:r>
              <a:rPr lang="en-US" sz="4200">
                <a:solidFill>
                  <a:srgbClr val="993333"/>
                </a:solidFill>
              </a:rPr>
              <a:t>Cases</a:t>
            </a:r>
          </a:p>
          <a:p>
            <a:pPr marL="0" marR="0" indent="0">
              <a:spcBef>
                <a:spcPts val="0"/>
              </a:spcBef>
              <a:spcAft>
                <a:spcPts val="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C56-19 and 57-19 </a:t>
            </a:r>
            <a:r>
              <a:rPr lang="en-US" sz="2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https://www.nj.gov/education/legal/commissioner/2022/aug/201-22SEC.pdf</a:t>
            </a:r>
            <a:endParaRPr lang="en-US" sz="29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C28-20 </a:t>
            </a:r>
            <a:r>
              <a:rPr lang="en-US" sz="2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https://www.nj.gov/education/legal/commissioner/2022/may/105-22SEC.pdf</a:t>
            </a:r>
            <a:endParaRPr lang="en-US" sz="29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C71-20 </a:t>
            </a:r>
            <a:r>
              <a:rPr lang="en-US" sz="2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https://www.nj.gov/education/legal/commissioner/2022/apr/79-22SEC.pdf</a:t>
            </a:r>
            <a:endParaRPr lang="en-US" sz="29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C68-20 </a:t>
            </a:r>
            <a:r>
              <a:rPr lang="en-US" sz="2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https://www.nj.gov/education/legal/commissioner/2022/apr/78-22SEC.pdf</a:t>
            </a:r>
            <a:endParaRPr lang="en-US" sz="29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C67-20 </a:t>
            </a:r>
            <a:r>
              <a:rPr lang="en-US" sz="2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https://www.nj.gov/education/legal/commissioner/2022/apr/77-22SEC.pdf</a:t>
            </a:r>
            <a:endParaRPr lang="en-US" sz="29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C60-19 </a:t>
            </a:r>
            <a:r>
              <a:rPr lang="en-US" sz="2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https://www.nj.gov/education/legal/ethics/2022/docs/C60-19%20PC%20-%207-29-2022.pdf</a:t>
            </a:r>
            <a:endParaRPr lang="en-US" sz="29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C29-21 </a:t>
            </a:r>
            <a:r>
              <a:rPr lang="en-US" sz="2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https://www.nj.gov/education/legal/ethics/2022/docs/C29-21%20-%20JP_et.pdf</a:t>
            </a:r>
            <a:endParaRPr lang="en-US" sz="290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C18-21 </a:t>
            </a:r>
            <a:r>
              <a:rPr lang="en-US" sz="2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https://www.nj.gov/education/legal/ethics/2022/docs/C18-21%20CE%20-%20%2007-29-2022.pdf</a:t>
            </a:r>
            <a:endParaRPr lang="en-US" sz="29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9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900"/>
              <a:t> </a:t>
            </a:r>
          </a:p>
          <a:p>
            <a:pPr marL="0" indent="0">
              <a:buNone/>
            </a:pPr>
            <a:endParaRPr lang="en-US" sz="2000" b="1">
              <a:solidFill>
                <a:srgbClr val="990000"/>
              </a:solidFill>
            </a:endParaRPr>
          </a:p>
          <a:p>
            <a:pPr marL="0" indent="0">
              <a:buNone/>
            </a:pPr>
            <a:endParaRPr lang="en-US" sz="2000" b="1">
              <a:solidFill>
                <a:srgbClr val="990000"/>
              </a:solidFill>
            </a:endParaRPr>
          </a:p>
          <a:p>
            <a:pPr marL="0" indent="0">
              <a:buNone/>
            </a:pPr>
            <a:r>
              <a:rPr lang="en-US" sz="4200">
                <a:solidFill>
                  <a:srgbClr val="990000"/>
                </a:solidFill>
              </a:rPr>
              <a:t>Advisory Opinions</a:t>
            </a:r>
          </a:p>
          <a:p>
            <a:pPr marL="0" indent="0">
              <a:buNone/>
            </a:pPr>
            <a:r>
              <a:rPr lang="en-US" sz="3400"/>
              <a:t>Link to all Advisory Opinions:  </a:t>
            </a:r>
            <a:r>
              <a:rPr lang="en-US" sz="3400">
                <a:hlinkClick r:id="rId10"/>
              </a:rPr>
              <a:t>https://www.nj.gov/education/legal/ethics/advisory/</a:t>
            </a:r>
            <a:endParaRPr lang="en-US" sz="3400"/>
          </a:p>
          <a:p>
            <a:pPr marL="0" indent="0">
              <a:buNone/>
            </a:pPr>
            <a:r>
              <a:rPr lang="en-US" sz="3400"/>
              <a:t>Opinions related to Volunteerism:  A32-14, A10-15, A17-15, A07-00, A15-18</a:t>
            </a:r>
          </a:p>
          <a:p>
            <a:pPr marL="0" indent="0">
              <a:buNone/>
            </a:pPr>
            <a:r>
              <a:rPr lang="en-US" sz="3400"/>
              <a:t>Opinions Related to Interviews:  A15-10, A04-12, A31-15</a:t>
            </a:r>
          </a:p>
          <a:p>
            <a:pPr marL="0" indent="0">
              <a:buNone/>
            </a:pPr>
            <a:r>
              <a:rPr lang="en-US" sz="3400"/>
              <a:t>2021/22 Opinions:  A03-21,A04-21,A12-21,A13-21,A16-21,A19-21,A20-21,A03-22</a:t>
            </a:r>
            <a:br>
              <a:rPr lang="en-US" sz="3400"/>
            </a:br>
            <a:r>
              <a:rPr lang="en-US" sz="3400"/>
              <a:t>Union Endorsement:  A10-18</a:t>
            </a:r>
          </a:p>
          <a:p>
            <a:endParaRPr lang="en-US" sz="1800"/>
          </a:p>
        </p:txBody>
      </p:sp>
    </p:spTree>
    <p:extLst>
      <p:ext uri="{BB962C8B-B14F-4D97-AF65-F5344CB8AC3E}">
        <p14:creationId xmlns:p14="http://schemas.microsoft.com/office/powerpoint/2010/main" val="749156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163E7D-851B-EA6A-85B1-BAC29148A0C3}"/>
              </a:ext>
            </a:extLst>
          </p:cNvPr>
          <p:cNvSpPr>
            <a:spLocks noGrp="1"/>
          </p:cNvSpPr>
          <p:nvPr>
            <p:ph type="title"/>
          </p:nvPr>
        </p:nvSpPr>
        <p:spPr>
          <a:xfrm>
            <a:off x="762000" y="152400"/>
            <a:ext cx="7696200" cy="647700"/>
          </a:xfrm>
        </p:spPr>
        <p:txBody>
          <a:bodyPr/>
          <a:lstStyle/>
          <a:p>
            <a:r>
              <a:rPr lang="en-US" sz="3600"/>
              <a:t>Who is Accountable?</a:t>
            </a:r>
          </a:p>
        </p:txBody>
      </p:sp>
      <p:graphicFrame>
        <p:nvGraphicFramePr>
          <p:cNvPr id="5" name="Content Placeholder 4">
            <a:extLst>
              <a:ext uri="{FF2B5EF4-FFF2-40B4-BE49-F238E27FC236}">
                <a16:creationId xmlns:a16="http://schemas.microsoft.com/office/drawing/2014/main" id="{6DDFE958-9657-E457-04B6-7AF44A77246B}"/>
              </a:ext>
            </a:extLst>
          </p:cNvPr>
          <p:cNvGraphicFramePr>
            <a:graphicFrameLocks noGrp="1" noChangeAspect="1"/>
          </p:cNvGraphicFramePr>
          <p:nvPr>
            <p:ph idx="1"/>
            <p:extLst>
              <p:ext uri="{D42A27DB-BD31-4B8C-83A1-F6EECF244321}">
                <p14:modId xmlns:p14="http://schemas.microsoft.com/office/powerpoint/2010/main" val="2587185948"/>
              </p:ext>
            </p:extLst>
          </p:nvPr>
        </p:nvGraphicFramePr>
        <p:xfrm>
          <a:off x="274325" y="1213182"/>
          <a:ext cx="3350606" cy="2103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89EC42F-62F9-EE9C-9706-D622308FB184}"/>
              </a:ext>
            </a:extLst>
          </p:cNvPr>
          <p:cNvSpPr txBox="1"/>
          <p:nvPr/>
        </p:nvSpPr>
        <p:spPr>
          <a:xfrm>
            <a:off x="3687306" y="1213169"/>
            <a:ext cx="4553989" cy="2708434"/>
          </a:xfrm>
          <a:prstGeom prst="rect">
            <a:avLst/>
          </a:prstGeom>
          <a:noFill/>
        </p:spPr>
        <p:txBody>
          <a:bodyPr wrap="square">
            <a:spAutoFit/>
          </a:bodyPr>
          <a:lstStyle/>
          <a:p>
            <a:pPr marL="0" indent="0">
              <a:buNone/>
            </a:pPr>
            <a:r>
              <a:rPr lang="en-US" b="1">
                <a:solidFill>
                  <a:srgbClr val="002060"/>
                </a:solidFill>
              </a:rPr>
              <a:t>Provisions Apply to </a:t>
            </a:r>
            <a:r>
              <a:rPr lang="en-US" b="1" u="sng">
                <a:solidFill>
                  <a:srgbClr val="993333"/>
                </a:solidFill>
              </a:rPr>
              <a:t>all School Officials</a:t>
            </a:r>
            <a:r>
              <a:rPr lang="en-US"/>
              <a:t>:</a:t>
            </a:r>
          </a:p>
          <a:p>
            <a:pPr marL="285750" indent="-285750">
              <a:buClr>
                <a:srgbClr val="993333"/>
              </a:buClr>
              <a:buFont typeface="Arial" panose="020B0604020202020204" pitchFamily="34" charset="0"/>
              <a:buChar char="•"/>
            </a:pPr>
            <a:r>
              <a:rPr lang="en-US">
                <a:solidFill>
                  <a:srgbClr val="002060"/>
                </a:solidFill>
              </a:rPr>
              <a:t>Board members/charter school trustees</a:t>
            </a:r>
          </a:p>
          <a:p>
            <a:pPr marL="285750" indent="-285750">
              <a:buClr>
                <a:srgbClr val="993333"/>
              </a:buClr>
              <a:buFont typeface="Arial" panose="020B0604020202020204" pitchFamily="34" charset="0"/>
              <a:buChar char="•"/>
            </a:pPr>
            <a:r>
              <a:rPr lang="en-US">
                <a:solidFill>
                  <a:srgbClr val="002060"/>
                </a:solidFill>
              </a:rPr>
              <a:t>NJSBA staff/officers</a:t>
            </a:r>
          </a:p>
          <a:p>
            <a:pPr marL="285750" indent="-285750">
              <a:buClr>
                <a:srgbClr val="993333"/>
              </a:buClr>
              <a:buFont typeface="Arial" panose="020B0604020202020204" pitchFamily="34" charset="0"/>
              <a:buChar char="•"/>
            </a:pPr>
            <a:r>
              <a:rPr lang="en-US">
                <a:solidFill>
                  <a:srgbClr val="002060"/>
                </a:solidFill>
              </a:rPr>
              <a:t>Administrators</a:t>
            </a:r>
          </a:p>
          <a:p>
            <a:pPr lvl="1"/>
            <a:r>
              <a:rPr lang="en-US" sz="1400">
                <a:solidFill>
                  <a:srgbClr val="002060"/>
                </a:solidFill>
              </a:rPr>
              <a:t>-Holds certificate to serve as School Administrator, Principal, or Business Administrator</a:t>
            </a:r>
          </a:p>
          <a:p>
            <a:pPr lvl="1"/>
            <a:r>
              <a:rPr lang="en-US" sz="1400">
                <a:solidFill>
                  <a:srgbClr val="002060"/>
                </a:solidFill>
              </a:rPr>
              <a:t>-Holds a position that is responsible for making recommendations regarding hiring or the purchase/acquisition of property and services. (Either no certification or supervisor certification)</a:t>
            </a:r>
          </a:p>
        </p:txBody>
      </p:sp>
      <p:graphicFrame>
        <p:nvGraphicFramePr>
          <p:cNvPr id="7" name="Diagram 6">
            <a:extLst>
              <a:ext uri="{FF2B5EF4-FFF2-40B4-BE49-F238E27FC236}">
                <a16:creationId xmlns:a16="http://schemas.microsoft.com/office/drawing/2014/main" id="{1FC33327-3F71-AA5F-85FA-5EC6BE18B0C8}"/>
              </a:ext>
            </a:extLst>
          </p:cNvPr>
          <p:cNvGraphicFramePr>
            <a:graphicFrameLocks noChangeAspect="1"/>
          </p:cNvGraphicFramePr>
          <p:nvPr>
            <p:extLst>
              <p:ext uri="{D42A27DB-BD31-4B8C-83A1-F6EECF244321}">
                <p14:modId xmlns:p14="http://schemas.microsoft.com/office/powerpoint/2010/main" val="2315256150"/>
              </p:ext>
            </p:extLst>
          </p:nvPr>
        </p:nvGraphicFramePr>
        <p:xfrm>
          <a:off x="340602" y="3729384"/>
          <a:ext cx="3346704" cy="2231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ontent Placeholder 3">
            <a:extLst>
              <a:ext uri="{FF2B5EF4-FFF2-40B4-BE49-F238E27FC236}">
                <a16:creationId xmlns:a16="http://schemas.microsoft.com/office/drawing/2014/main" id="{665C913D-1D5E-8C85-5E11-66209021466B}"/>
              </a:ext>
            </a:extLst>
          </p:cNvPr>
          <p:cNvSpPr txBox="1">
            <a:spLocks/>
          </p:cNvSpPr>
          <p:nvPr/>
        </p:nvSpPr>
        <p:spPr>
          <a:xfrm>
            <a:off x="3855025" y="4240297"/>
            <a:ext cx="3733800" cy="1404534"/>
          </a:xfrm>
          <a:prstGeom prst="rect">
            <a:avLst/>
          </a:prstGeom>
        </p:spPr>
        <p:txBody>
          <a:bodyPr/>
          <a:lstStyle>
            <a:lvl1pPr marL="257175" indent="-257175" algn="l" rtl="0" eaLnBrk="1" fontAlgn="base" hangingPunct="1">
              <a:spcBef>
                <a:spcPct val="20000"/>
              </a:spcBef>
              <a:spcAft>
                <a:spcPct val="0"/>
              </a:spcAft>
              <a:buClr>
                <a:srgbClr val="993333"/>
              </a:buClr>
              <a:buChar char="•"/>
              <a:defRPr sz="2400">
                <a:solidFill>
                  <a:srgbClr val="003366"/>
                </a:solidFill>
                <a:latin typeface="+mn-lt"/>
                <a:ea typeface="+mn-ea"/>
                <a:cs typeface="ＭＳ Ｐゴシック" charset="0"/>
              </a:defRPr>
            </a:lvl1pPr>
            <a:lvl2pPr marL="557213" indent="-214313" algn="l" rtl="0" eaLnBrk="1" fontAlgn="base" hangingPunct="1">
              <a:spcBef>
                <a:spcPct val="20000"/>
              </a:spcBef>
              <a:spcAft>
                <a:spcPct val="0"/>
              </a:spcAft>
              <a:buClr>
                <a:srgbClr val="993333"/>
              </a:buClr>
              <a:buChar char="–"/>
              <a:defRPr sz="2100">
                <a:solidFill>
                  <a:srgbClr val="003366"/>
                </a:solidFill>
                <a:latin typeface="+mn-lt"/>
                <a:ea typeface="+mn-ea"/>
              </a:defRPr>
            </a:lvl2pPr>
            <a:lvl3pPr marL="857250" indent="-171450" algn="l" rtl="0" eaLnBrk="1" fontAlgn="base" hangingPunct="1">
              <a:spcBef>
                <a:spcPct val="20000"/>
              </a:spcBef>
              <a:spcAft>
                <a:spcPct val="0"/>
              </a:spcAft>
              <a:buClr>
                <a:srgbClr val="993333"/>
              </a:buClr>
              <a:buChar char="•"/>
              <a:defRPr sz="1800">
                <a:solidFill>
                  <a:srgbClr val="003366"/>
                </a:solidFill>
                <a:latin typeface="+mn-lt"/>
                <a:ea typeface="+mn-ea"/>
              </a:defRPr>
            </a:lvl3pPr>
            <a:lvl4pPr marL="1200150" indent="-171450" algn="l" rtl="0" eaLnBrk="1" fontAlgn="base" hangingPunct="1">
              <a:spcBef>
                <a:spcPct val="20000"/>
              </a:spcBef>
              <a:spcAft>
                <a:spcPct val="0"/>
              </a:spcAft>
              <a:buClr>
                <a:srgbClr val="993333"/>
              </a:buClr>
              <a:buChar char="–"/>
              <a:defRPr sz="1500">
                <a:solidFill>
                  <a:srgbClr val="003366"/>
                </a:solidFill>
                <a:latin typeface="+mn-lt"/>
                <a:ea typeface="+mn-ea"/>
              </a:defRPr>
            </a:lvl4pPr>
            <a:lvl5pPr marL="1543050" indent="-171450" algn="l" rtl="0" eaLnBrk="1" fontAlgn="base" hangingPunct="1">
              <a:spcBef>
                <a:spcPct val="20000"/>
              </a:spcBef>
              <a:spcAft>
                <a:spcPct val="0"/>
              </a:spcAft>
              <a:buClr>
                <a:srgbClr val="993333"/>
              </a:buClr>
              <a:buChar char="»"/>
              <a:defRPr sz="1500">
                <a:solidFill>
                  <a:srgbClr val="003366"/>
                </a:solidFill>
                <a:latin typeface="+mn-lt"/>
                <a:ea typeface="+mn-ea"/>
              </a:defRPr>
            </a:lvl5pPr>
            <a:lvl6pPr marL="1885950" indent="-171450" algn="l" rtl="0" eaLnBrk="1" fontAlgn="base" hangingPunct="1">
              <a:spcBef>
                <a:spcPct val="20000"/>
              </a:spcBef>
              <a:spcAft>
                <a:spcPct val="0"/>
              </a:spcAft>
              <a:buClr>
                <a:srgbClr val="993333"/>
              </a:buClr>
              <a:buChar char="»"/>
              <a:defRPr sz="1500">
                <a:solidFill>
                  <a:srgbClr val="003366"/>
                </a:solidFill>
                <a:latin typeface="+mn-lt"/>
                <a:ea typeface="+mn-ea"/>
              </a:defRPr>
            </a:lvl6pPr>
            <a:lvl7pPr marL="2228850" indent="-171450" algn="l" rtl="0" eaLnBrk="1" fontAlgn="base" hangingPunct="1">
              <a:spcBef>
                <a:spcPct val="20000"/>
              </a:spcBef>
              <a:spcAft>
                <a:spcPct val="0"/>
              </a:spcAft>
              <a:buClr>
                <a:srgbClr val="993333"/>
              </a:buClr>
              <a:buChar char="»"/>
              <a:defRPr sz="1500">
                <a:solidFill>
                  <a:srgbClr val="003366"/>
                </a:solidFill>
                <a:latin typeface="+mn-lt"/>
                <a:ea typeface="+mn-ea"/>
              </a:defRPr>
            </a:lvl7pPr>
            <a:lvl8pPr marL="2571750" indent="-171450" algn="l" rtl="0" eaLnBrk="1" fontAlgn="base" hangingPunct="1">
              <a:spcBef>
                <a:spcPct val="20000"/>
              </a:spcBef>
              <a:spcAft>
                <a:spcPct val="0"/>
              </a:spcAft>
              <a:buClr>
                <a:srgbClr val="993333"/>
              </a:buClr>
              <a:buChar char="»"/>
              <a:defRPr sz="1500">
                <a:solidFill>
                  <a:srgbClr val="003366"/>
                </a:solidFill>
                <a:latin typeface="+mn-lt"/>
                <a:ea typeface="+mn-ea"/>
              </a:defRPr>
            </a:lvl8pPr>
            <a:lvl9pPr marL="2914650" indent="-171450" algn="l" rtl="0" eaLnBrk="1" fontAlgn="base" hangingPunct="1">
              <a:spcBef>
                <a:spcPct val="20000"/>
              </a:spcBef>
              <a:spcAft>
                <a:spcPct val="0"/>
              </a:spcAft>
              <a:buClr>
                <a:srgbClr val="993333"/>
              </a:buClr>
              <a:buChar char="»"/>
              <a:defRPr sz="1500">
                <a:solidFill>
                  <a:srgbClr val="003366"/>
                </a:solidFill>
                <a:latin typeface="+mn-lt"/>
                <a:ea typeface="+mn-ea"/>
              </a:defRPr>
            </a:lvl9pPr>
          </a:lstStyle>
          <a:p>
            <a:pPr marL="0" indent="0">
              <a:buFontTx/>
              <a:buNone/>
            </a:pPr>
            <a:r>
              <a:rPr lang="en-US" kern="0"/>
              <a:t> </a:t>
            </a:r>
            <a:r>
              <a:rPr lang="en-US" sz="2000" b="1" kern="0"/>
              <a:t>Provisions Apply to</a:t>
            </a:r>
            <a:r>
              <a:rPr lang="en-US" sz="2000" kern="0"/>
              <a:t>:</a:t>
            </a:r>
          </a:p>
          <a:p>
            <a:r>
              <a:rPr lang="en-US" sz="1800" kern="0"/>
              <a:t>Board members/charter school trustees only.</a:t>
            </a:r>
          </a:p>
        </p:txBody>
      </p:sp>
    </p:spTree>
    <p:extLst>
      <p:ext uri="{BB962C8B-B14F-4D97-AF65-F5344CB8AC3E}">
        <p14:creationId xmlns:p14="http://schemas.microsoft.com/office/powerpoint/2010/main" val="12938656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F8C68D-959F-6C5B-15BC-63B093C0ADB5}"/>
              </a:ext>
            </a:extLst>
          </p:cNvPr>
          <p:cNvSpPr>
            <a:spLocks noGrp="1"/>
          </p:cNvSpPr>
          <p:nvPr>
            <p:ph type="title"/>
          </p:nvPr>
        </p:nvSpPr>
        <p:spPr>
          <a:xfrm>
            <a:off x="762000" y="152400"/>
            <a:ext cx="7696200" cy="647700"/>
          </a:xfrm>
        </p:spPr>
        <p:txBody>
          <a:bodyPr/>
          <a:lstStyle/>
          <a:p>
            <a:r>
              <a:rPr lang="en-US" sz="3600"/>
              <a:t>School Ethics Act</a:t>
            </a:r>
          </a:p>
        </p:txBody>
      </p:sp>
      <p:pic>
        <p:nvPicPr>
          <p:cNvPr id="5" name="Content Placeholder 4">
            <a:extLst>
              <a:ext uri="{FF2B5EF4-FFF2-40B4-BE49-F238E27FC236}">
                <a16:creationId xmlns:a16="http://schemas.microsoft.com/office/drawing/2014/main" id="{D547CE23-1115-51C7-9738-9881FA1C748F}"/>
              </a:ext>
            </a:extLst>
          </p:cNvPr>
          <p:cNvPicPr>
            <a:picLocks noGrp="1" noChangeAspect="1"/>
          </p:cNvPicPr>
          <p:nvPr>
            <p:ph idx="1"/>
          </p:nvPr>
        </p:nvPicPr>
        <p:blipFill>
          <a:blip r:embed="rId2"/>
          <a:stretch>
            <a:fillRect/>
          </a:stretch>
        </p:blipFill>
        <p:spPr>
          <a:xfrm>
            <a:off x="1107446" y="1013618"/>
            <a:ext cx="7225441" cy="4830763"/>
          </a:xfrm>
          <a:prstGeom prst="rect">
            <a:avLst/>
          </a:prstGeom>
        </p:spPr>
      </p:pic>
    </p:spTree>
    <p:extLst>
      <p:ext uri="{BB962C8B-B14F-4D97-AF65-F5344CB8AC3E}">
        <p14:creationId xmlns:p14="http://schemas.microsoft.com/office/powerpoint/2010/main" val="42240053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E971840-34A5-339D-7172-F62634E7E486}"/>
              </a:ext>
            </a:extLst>
          </p:cNvPr>
          <p:cNvSpPr>
            <a:spLocks noGrp="1" noChangeArrowheads="1"/>
          </p:cNvSpPr>
          <p:nvPr>
            <p:ph type="title"/>
          </p:nvPr>
        </p:nvSpPr>
        <p:spPr>
          <a:xfrm>
            <a:off x="762000" y="69372"/>
            <a:ext cx="7315200" cy="1324928"/>
          </a:xfrm>
          <a:ln>
            <a:noFill/>
            <a:miter lim="800000"/>
            <a:headEnd/>
            <a:tailEnd/>
          </a:ln>
        </p:spPr>
        <p:txBody>
          <a:bodyPr/>
          <a:lstStyle/>
          <a:p>
            <a:r>
              <a:rPr lang="en-US" altLang="en-US" sz="3600"/>
              <a:t>Code of Ethics </a:t>
            </a:r>
            <a:br>
              <a:rPr lang="en-US" altLang="en-US" sz="3600"/>
            </a:br>
            <a:r>
              <a:rPr lang="en-US" altLang="en-US" sz="3600"/>
              <a:t>for School Board Members Only</a:t>
            </a:r>
            <a:r>
              <a:rPr lang="en-US" altLang="en-US"/>
              <a:t>                </a:t>
            </a:r>
            <a:br>
              <a:rPr lang="en-US" altLang="en-US"/>
            </a:br>
            <a:r>
              <a:rPr lang="en-US" altLang="en-US" sz="2000" i="1"/>
              <a:t>N.J.S.A. </a:t>
            </a:r>
            <a:r>
              <a:rPr lang="en-US" altLang="en-US" sz="2000"/>
              <a:t>18A:12-24.1, N.J.A.C. 6A:28-6.4(a)(1)</a:t>
            </a:r>
          </a:p>
        </p:txBody>
      </p:sp>
      <p:sp>
        <p:nvSpPr>
          <p:cNvPr id="5" name="Rectangle 3">
            <a:extLst>
              <a:ext uri="{FF2B5EF4-FFF2-40B4-BE49-F238E27FC236}">
                <a16:creationId xmlns:a16="http://schemas.microsoft.com/office/drawing/2014/main" id="{B78B0DF4-A64E-A453-B161-0BD164DF40C1}"/>
              </a:ext>
            </a:extLst>
          </p:cNvPr>
          <p:cNvSpPr>
            <a:spLocks noGrp="1" noChangeArrowheads="1"/>
          </p:cNvSpPr>
          <p:nvPr>
            <p:ph idx="1"/>
          </p:nvPr>
        </p:nvSpPr>
        <p:spPr>
          <a:xfrm>
            <a:off x="533400" y="1600705"/>
            <a:ext cx="8199120" cy="2889504"/>
          </a:xfrm>
          <a:prstGeom prst="flowChartInputOutput">
            <a:avLst/>
          </a:prstGeom>
          <a:solidFill>
            <a:srgbClr val="C9F0EF"/>
          </a:solidFill>
          <a:ln>
            <a:noFill/>
          </a:ln>
        </p:spPr>
        <p:txBody>
          <a:bodyPr lIns="0" rIns="91440" anchor="ctr">
            <a:noAutofit/>
          </a:bodyPr>
          <a:lstStyle/>
          <a:p>
            <a:pPr marL="609600" indent="-609600">
              <a:lnSpc>
                <a:spcPct val="90000"/>
              </a:lnSpc>
              <a:buFontTx/>
              <a:buNone/>
              <a:defRPr/>
            </a:pPr>
            <a:r>
              <a:rPr lang="en-US" altLang="en-US" b="1">
                <a:cs typeface="Times New Roman" pitchFamily="18" charset="0"/>
              </a:rPr>
              <a:t>	</a:t>
            </a:r>
            <a:r>
              <a:rPr lang="en-US" altLang="en-US">
                <a:cs typeface="Times New Roman" pitchFamily="18" charset="0"/>
              </a:rPr>
              <a:t>I will uphold and enforce all laws, rules and regulations of the State Board of Education, and court orders pertaining to schools. Desired changes shall be brought about only through legal and ethical procedures.</a:t>
            </a:r>
            <a:endParaRPr lang="en-US" altLang="en-US" b="1" i="1">
              <a:solidFill>
                <a:srgbClr val="990000"/>
              </a:solidFill>
            </a:endParaRPr>
          </a:p>
        </p:txBody>
      </p:sp>
      <p:sp>
        <p:nvSpPr>
          <p:cNvPr id="6" name="Rectangle 5">
            <a:extLst>
              <a:ext uri="{FF2B5EF4-FFF2-40B4-BE49-F238E27FC236}">
                <a16:creationId xmlns:a16="http://schemas.microsoft.com/office/drawing/2014/main" id="{5B24D31B-0463-42A9-8B5E-0A71B53261E4}"/>
              </a:ext>
            </a:extLst>
          </p:cNvPr>
          <p:cNvSpPr/>
          <p:nvPr/>
        </p:nvSpPr>
        <p:spPr>
          <a:xfrm>
            <a:off x="844349" y="3083431"/>
            <a:ext cx="1255472"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a.</a:t>
            </a:r>
          </a:p>
        </p:txBody>
      </p:sp>
      <p:sp>
        <p:nvSpPr>
          <p:cNvPr id="7" name="Rectangle 6">
            <a:extLst>
              <a:ext uri="{FF2B5EF4-FFF2-40B4-BE49-F238E27FC236}">
                <a16:creationId xmlns:a16="http://schemas.microsoft.com/office/drawing/2014/main" id="{6A31444D-10E4-9F25-7D6B-913575CAD86B}"/>
              </a:ext>
            </a:extLst>
          </p:cNvPr>
          <p:cNvSpPr/>
          <p:nvPr/>
        </p:nvSpPr>
        <p:spPr>
          <a:xfrm>
            <a:off x="601287" y="4475658"/>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8" name="TextBox 7">
            <a:extLst>
              <a:ext uri="{FF2B5EF4-FFF2-40B4-BE49-F238E27FC236}">
                <a16:creationId xmlns:a16="http://schemas.microsoft.com/office/drawing/2014/main" id="{5519625C-6AFC-8A2C-FAD5-6E9D2C6ED455}"/>
              </a:ext>
            </a:extLst>
          </p:cNvPr>
          <p:cNvSpPr txBox="1"/>
          <p:nvPr/>
        </p:nvSpPr>
        <p:spPr>
          <a:xfrm>
            <a:off x="601287" y="4812378"/>
            <a:ext cx="7208521"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Factual evidence shall include a copy of a final decision from any court of law or administrative agency of this State demonstrating that the respondent(s) failed to enforce all laws, rules and regulations of the State Board of Education, and/or court orders pertaining to schools or that the respondent brought about changes through illegal or unethical procedures.</a:t>
            </a:r>
          </a:p>
        </p:txBody>
      </p:sp>
    </p:spTree>
    <p:extLst>
      <p:ext uri="{BB962C8B-B14F-4D97-AF65-F5344CB8AC3E}">
        <p14:creationId xmlns:p14="http://schemas.microsoft.com/office/powerpoint/2010/main" val="25006917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5C79C7B-D70C-3315-B795-94F8D05FC03A}"/>
              </a:ext>
            </a:extLst>
          </p:cNvPr>
          <p:cNvSpPr>
            <a:spLocks noGrp="1" noChangeArrowheads="1"/>
          </p:cNvSpPr>
          <p:nvPr>
            <p:ph type="title"/>
          </p:nvPr>
        </p:nvSpPr>
        <p:spPr>
          <a:xfrm>
            <a:off x="762000" y="152400"/>
            <a:ext cx="7696200" cy="647700"/>
          </a:xfrm>
          <a:ln>
            <a:noFill/>
            <a:miter lim="800000"/>
            <a:headEnd/>
            <a:tailEnd/>
          </a:ln>
        </p:spPr>
        <p:txBody>
          <a:bodyPr/>
          <a:lstStyle/>
          <a:p>
            <a:r>
              <a:rPr lang="en-US" altLang="en-US" sz="3600"/>
              <a:t>Code of Ethics (continued)</a:t>
            </a:r>
          </a:p>
        </p:txBody>
      </p:sp>
      <p:sp>
        <p:nvSpPr>
          <p:cNvPr id="5" name="Rectangle 3">
            <a:extLst>
              <a:ext uri="{FF2B5EF4-FFF2-40B4-BE49-F238E27FC236}">
                <a16:creationId xmlns:a16="http://schemas.microsoft.com/office/drawing/2014/main" id="{5755ADA2-509F-FE97-627F-7B94314AD558}"/>
              </a:ext>
            </a:extLst>
          </p:cNvPr>
          <p:cNvSpPr txBox="1">
            <a:spLocks noChangeArrowheads="1"/>
          </p:cNvSpPr>
          <p:nvPr/>
        </p:nvSpPr>
        <p:spPr bwMode="auto">
          <a:xfrm>
            <a:off x="342900" y="1070471"/>
            <a:ext cx="8202168" cy="2884584"/>
          </a:xfrm>
          <a:prstGeom prst="flowChartInputOutput">
            <a:avLst/>
          </a:prstGeom>
          <a:solidFill>
            <a:srgbClr val="C9F0EF"/>
          </a:solidFill>
          <a:ln>
            <a:noFill/>
          </a:ln>
          <a:effectLst/>
        </p:spPr>
        <p:txBody>
          <a:bodyPr vert="horz" wrap="square" lIns="0" tIns="45720" rIns="91440" bIns="45720" numCol="1" anchor="ctr"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0" cap="none" spc="0" normalizeH="0" baseline="0" noProof="0">
                <a:ln>
                  <a:noFill/>
                </a:ln>
                <a:solidFill>
                  <a:srgbClr val="003366"/>
                </a:solidFill>
                <a:effectLst/>
                <a:uLnTx/>
                <a:uFillTx/>
                <a:latin typeface="Arial"/>
                <a:ea typeface="ＭＳ Ｐゴシック"/>
                <a:cs typeface="Times New Roman" pitchFamily="18" charset="0"/>
              </a:rPr>
              <a:t>I will make decisions in terms of the educational welfare of children and will seek to develop and maintain public schools that meet the individual needs of all children regardless of their ability, race, creed, sex, or social standing.</a:t>
            </a:r>
          </a:p>
        </p:txBody>
      </p:sp>
      <p:sp>
        <p:nvSpPr>
          <p:cNvPr id="6" name="Rectangle 5">
            <a:extLst>
              <a:ext uri="{FF2B5EF4-FFF2-40B4-BE49-F238E27FC236}">
                <a16:creationId xmlns:a16="http://schemas.microsoft.com/office/drawing/2014/main" id="{F214CED2-F8FC-1307-AA5B-28B203168203}"/>
              </a:ext>
            </a:extLst>
          </p:cNvPr>
          <p:cNvSpPr/>
          <p:nvPr/>
        </p:nvSpPr>
        <p:spPr>
          <a:xfrm>
            <a:off x="762000" y="2655766"/>
            <a:ext cx="1255472"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b.</a:t>
            </a:r>
          </a:p>
        </p:txBody>
      </p:sp>
      <p:sp>
        <p:nvSpPr>
          <p:cNvPr id="7" name="Rectangle 6">
            <a:extLst>
              <a:ext uri="{FF2B5EF4-FFF2-40B4-BE49-F238E27FC236}">
                <a16:creationId xmlns:a16="http://schemas.microsoft.com/office/drawing/2014/main" id="{CB42D29A-DC72-5953-829D-F2F4A1F2B5D3}"/>
              </a:ext>
            </a:extLst>
          </p:cNvPr>
          <p:cNvSpPr/>
          <p:nvPr/>
        </p:nvSpPr>
        <p:spPr>
          <a:xfrm>
            <a:off x="1005840" y="4054668"/>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8" name="TextBox 7">
            <a:extLst>
              <a:ext uri="{FF2B5EF4-FFF2-40B4-BE49-F238E27FC236}">
                <a16:creationId xmlns:a16="http://schemas.microsoft.com/office/drawing/2014/main" id="{DAFAAE0B-CD18-0EC4-4012-082189653E1D}"/>
              </a:ext>
            </a:extLst>
          </p:cNvPr>
          <p:cNvSpPr txBox="1"/>
          <p:nvPr/>
        </p:nvSpPr>
        <p:spPr>
          <a:xfrm>
            <a:off x="1005840" y="4454778"/>
            <a:ext cx="7208521"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A decision was willfully made contrary to the educational welfare of children, or deliberate action was taken to obstruct the programs and policies designed to meet the individual needs of all children, regardless of their ability, race, color, creed or social standing. </a:t>
            </a:r>
          </a:p>
        </p:txBody>
      </p:sp>
    </p:spTree>
    <p:extLst>
      <p:ext uri="{BB962C8B-B14F-4D97-AF65-F5344CB8AC3E}">
        <p14:creationId xmlns:p14="http://schemas.microsoft.com/office/powerpoint/2010/main" val="23063456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513C103-DFCF-5161-389B-E1121C61B281}"/>
              </a:ext>
            </a:extLst>
          </p:cNvPr>
          <p:cNvSpPr>
            <a:spLocks noGrp="1" noChangeArrowheads="1"/>
          </p:cNvSpPr>
          <p:nvPr>
            <p:ph type="title"/>
          </p:nvPr>
        </p:nvSpPr>
        <p:spPr>
          <a:xfrm>
            <a:off x="914400" y="68580"/>
            <a:ext cx="7315200" cy="800100"/>
          </a:xfrm>
          <a:ln>
            <a:noFill/>
            <a:miter lim="800000"/>
            <a:headEnd/>
            <a:tailEnd/>
          </a:ln>
        </p:spPr>
        <p:txBody>
          <a:bodyPr/>
          <a:lstStyle/>
          <a:p>
            <a:r>
              <a:rPr lang="en-US" altLang="en-US" sz="3600"/>
              <a:t>Code of Ethics (continued)</a:t>
            </a:r>
          </a:p>
        </p:txBody>
      </p:sp>
      <p:sp>
        <p:nvSpPr>
          <p:cNvPr id="5" name="Rectangle 3">
            <a:extLst>
              <a:ext uri="{FF2B5EF4-FFF2-40B4-BE49-F238E27FC236}">
                <a16:creationId xmlns:a16="http://schemas.microsoft.com/office/drawing/2014/main" id="{999A5590-4DDA-E0B8-BB73-2FFCB333D7EE}"/>
              </a:ext>
            </a:extLst>
          </p:cNvPr>
          <p:cNvSpPr txBox="1">
            <a:spLocks noChangeArrowheads="1"/>
          </p:cNvSpPr>
          <p:nvPr/>
        </p:nvSpPr>
        <p:spPr bwMode="auto">
          <a:xfrm>
            <a:off x="807720" y="1147224"/>
            <a:ext cx="7551420" cy="2884584"/>
          </a:xfrm>
          <a:prstGeom prst="flowChartInputOutput">
            <a:avLst/>
          </a:prstGeom>
          <a:solidFill>
            <a:srgbClr val="C9F0EF"/>
          </a:solidFill>
          <a:ln>
            <a:noFill/>
          </a:ln>
          <a:effec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a:ln>
                  <a:noFill/>
                </a:ln>
                <a:solidFill>
                  <a:srgbClr val="003366"/>
                </a:solidFill>
                <a:effectLst/>
                <a:uLnTx/>
                <a:uFillTx/>
                <a:latin typeface="Arial"/>
                <a:ea typeface="ＭＳ Ｐゴシック"/>
                <a:cs typeface="Times New Roman" pitchFamily="18" charset="0"/>
              </a:rPr>
              <a:t>	</a:t>
            </a:r>
            <a:r>
              <a:rPr kumimoji="0" lang="en-US" altLang="en-US" sz="2400" b="0" i="0" u="none" strike="noStrike" kern="0" cap="none" spc="0" normalizeH="0" baseline="0" noProof="0">
                <a:ln>
                  <a:noFill/>
                </a:ln>
                <a:solidFill>
                  <a:srgbClr val="003366"/>
                </a:solidFill>
                <a:effectLst/>
                <a:uLnTx/>
                <a:uFillTx/>
                <a:latin typeface="Arial"/>
                <a:ea typeface="ＭＳ Ｐゴシック"/>
                <a:cs typeface="Times New Roman" pitchFamily="18" charset="0"/>
              </a:rPr>
              <a:t>I will confine my board action to policy making, planning, and appraisal, and I will help to frame policies and plans only after the board has consulted those who will be affected by them.</a:t>
            </a:r>
          </a:p>
        </p:txBody>
      </p:sp>
      <p:sp>
        <p:nvSpPr>
          <p:cNvPr id="6" name="Rectangle 5">
            <a:extLst>
              <a:ext uri="{FF2B5EF4-FFF2-40B4-BE49-F238E27FC236}">
                <a16:creationId xmlns:a16="http://schemas.microsoft.com/office/drawing/2014/main" id="{5B55855C-3356-6636-F785-50B46230AEED}"/>
              </a:ext>
            </a:extLst>
          </p:cNvPr>
          <p:cNvSpPr/>
          <p:nvPr/>
        </p:nvSpPr>
        <p:spPr>
          <a:xfrm>
            <a:off x="1187838" y="2644170"/>
            <a:ext cx="1043876"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c.</a:t>
            </a:r>
          </a:p>
        </p:txBody>
      </p:sp>
      <p:sp>
        <p:nvSpPr>
          <p:cNvPr id="7" name="Rectangle 6">
            <a:extLst>
              <a:ext uri="{FF2B5EF4-FFF2-40B4-BE49-F238E27FC236}">
                <a16:creationId xmlns:a16="http://schemas.microsoft.com/office/drawing/2014/main" id="{E0C72B63-9534-DE00-CB8E-90A6D0F40DC1}"/>
              </a:ext>
            </a:extLst>
          </p:cNvPr>
          <p:cNvSpPr/>
          <p:nvPr/>
        </p:nvSpPr>
        <p:spPr>
          <a:xfrm>
            <a:off x="663633" y="4044480"/>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8" name="TextBox 7">
            <a:extLst>
              <a:ext uri="{FF2B5EF4-FFF2-40B4-BE49-F238E27FC236}">
                <a16:creationId xmlns:a16="http://schemas.microsoft.com/office/drawing/2014/main" id="{595418E4-03EE-87EE-38FD-DC1818605B46}"/>
              </a:ext>
            </a:extLst>
          </p:cNvPr>
          <p:cNvSpPr txBox="1"/>
          <p:nvPr/>
        </p:nvSpPr>
        <p:spPr>
          <a:xfrm>
            <a:off x="663633" y="4457262"/>
            <a:ext cx="7208521"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Board action was taken to effectuate policies and plans without consulting those affected by such policies and plans, or action was taken that was unrelated to the respondent's duty to: i. Develop the general rules and principles that guide the management of the school district or charter school; ii. Formulate the programs and methods to effectuate the goals of the school district or charter school; or iii. Ascertain the value or liability of a policy.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547984804"/>
      </p:ext>
    </p:extLst>
  </p:cSld>
  <p:clrMapOvr>
    <a:masterClrMapping/>
  </p:clrMapOvr>
  <p:transition/>
</p:sld>
</file>

<file path=ppt/theme/theme1.xml><?xml version="1.0" encoding="utf-8"?>
<a:theme xmlns:a="http://schemas.openxmlformats.org/drawingml/2006/main" name="NJSBA">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SBA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SB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SB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SB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SB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SB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SB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SB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SB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SB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SB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SB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SBA" id="{5239ED9D-5FEA-4336-8A26-544262DD65F7}" vid="{CA00DDC7-4A60-4B12-8CB7-A610BEFA553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36D63B1-776A-B945-ADD1-C551A9A211BD}" vid="{D5B8AC28-6E01-1A45-BAFE-A93C0EC73A1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F3ED24F1F9F648BC4A0C4D9BC1DEBF" ma:contentTypeVersion="17" ma:contentTypeDescription="Create a new document." ma:contentTypeScope="" ma:versionID="5fa0a44dfb7990b512d18fb236f1b402">
  <xsd:schema xmlns:xsd="http://www.w3.org/2001/XMLSchema" xmlns:xs="http://www.w3.org/2001/XMLSchema" xmlns:p="http://schemas.microsoft.com/office/2006/metadata/properties" xmlns:ns1="http://schemas.microsoft.com/sharepoint/v3" xmlns:ns2="ed0eeb22-c85f-47ad-b4ee-843631bdfb60" xmlns:ns3="26bfb855-a36a-4ec2-9b05-7420e8dff8ce" targetNamespace="http://schemas.microsoft.com/office/2006/metadata/properties" ma:root="true" ma:fieldsID="6ca6d4b169a76bd6865e3298a14e5efb" ns1:_="" ns2:_="" ns3:_="">
    <xsd:import namespace="http://schemas.microsoft.com/sharepoint/v3"/>
    <xsd:import namespace="ed0eeb22-c85f-47ad-b4ee-843631bdfb60"/>
    <xsd:import namespace="26bfb855-a36a-4ec2-9b05-7420e8dff8ce"/>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0eeb22-c85f-47ad-b4ee-843631bdf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bad244d-92ba-4463-9a07-f4cf0ef4dd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6bfb855-a36a-4ec2-9b05-7420e8dff8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9628d4c-1078-474b-b1b4-36533ed0e397}" ma:internalName="TaxCatchAll" ma:showField="CatchAllData" ma:web="26bfb855-a36a-4ec2-9b05-7420e8dff8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bfb855-a36a-4ec2-9b05-7420e8dff8ce" xsi:nil="true"/>
    <lcf76f155ced4ddcb4097134ff3c332f xmlns="ed0eeb22-c85f-47ad-b4ee-843631bdfb60">
      <Terms xmlns="http://schemas.microsoft.com/office/infopath/2007/PartnerControls"/>
    </lcf76f155ced4ddcb4097134ff3c332f>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632487E-DF94-4934-946E-646A38EAE5B8}">
  <ds:schemaRefs>
    <ds:schemaRef ds:uri="26bfb855-a36a-4ec2-9b05-7420e8dff8ce"/>
    <ds:schemaRef ds:uri="ed0eeb22-c85f-47ad-b4ee-843631bdf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CFEC4C-F943-4A5F-8C92-E5FBC094FB05}">
  <ds:schemaRefs>
    <ds:schemaRef ds:uri="http://schemas.microsoft.com/sharepoint/v3/contenttype/forms"/>
  </ds:schemaRefs>
</ds:datastoreItem>
</file>

<file path=customXml/itemProps3.xml><?xml version="1.0" encoding="utf-8"?>
<ds:datastoreItem xmlns:ds="http://schemas.openxmlformats.org/officeDocument/2006/customXml" ds:itemID="{7FC1E15A-8E7B-43B4-81E0-B75C7D0FD327}">
  <ds:schemaRefs>
    <ds:schemaRef ds:uri="26bfb855-a36a-4ec2-9b05-7420e8dff8ce"/>
    <ds:schemaRef ds:uri="ed0eeb22-c85f-47ad-b4ee-843631bdfb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NJSBA</Template>
  <TotalTime>0</TotalTime>
  <Words>3540</Words>
  <Application>Microsoft Office PowerPoint</Application>
  <PresentationFormat>On-screen Show (4:3)</PresentationFormat>
  <Paragraphs>323</Paragraphs>
  <Slides>43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Arial</vt:lpstr>
      <vt:lpstr>Ariel</vt:lpstr>
      <vt:lpstr>Bahnschrift SemiBold SemiConden</vt:lpstr>
      <vt:lpstr>Berlin Sans FB Demi</vt:lpstr>
      <vt:lpstr>Calibri</vt:lpstr>
      <vt:lpstr>Franklin Gothic Medium Cond</vt:lpstr>
      <vt:lpstr>Wingdings</vt:lpstr>
      <vt:lpstr>NJSBA</vt:lpstr>
      <vt:lpstr>Custom Design</vt:lpstr>
      <vt:lpstr>PowerPoint Presentation</vt:lpstr>
      <vt:lpstr>Disclaimer</vt:lpstr>
      <vt:lpstr>Ethics/Accountability</vt:lpstr>
      <vt:lpstr>School Ethics Act  N.J.S.A. 18A 12-21 (1991)</vt:lpstr>
      <vt:lpstr>Who is Accountable?</vt:lpstr>
      <vt:lpstr>School Ethics Act</vt:lpstr>
      <vt:lpstr>Code of Ethics  for School Board Members Only                 N.J.S.A. 18A:12-24.1, N.J.A.C. 6A:28-6.4(a)(1)</vt:lpstr>
      <vt:lpstr>Code of Ethics (continued)</vt:lpstr>
      <vt:lpstr>Code of Ethics (continued)</vt:lpstr>
      <vt:lpstr>Code of Ethics (continued)</vt:lpstr>
      <vt:lpstr>Code of Ethics (continued)</vt:lpstr>
      <vt:lpstr>Code of Ethics (continued)</vt:lpstr>
      <vt:lpstr>Code of Ethics (continued)</vt:lpstr>
      <vt:lpstr>Code of Ethics (continued)</vt:lpstr>
      <vt:lpstr>Code of Ethics (continued)</vt:lpstr>
      <vt:lpstr>Code of Ethics (continued)</vt:lpstr>
      <vt:lpstr>2022 Commissioner/SEC Decisions</vt:lpstr>
      <vt:lpstr>2022 Commissioner/SEC Decisions</vt:lpstr>
      <vt:lpstr>What is a Conflict of Interest? N.J.S.A. 18A12-24</vt:lpstr>
      <vt:lpstr>Relationship Definitions </vt:lpstr>
      <vt:lpstr>Hiring/Personnel</vt:lpstr>
      <vt:lpstr> Collective Bargaining A24-17 </vt:lpstr>
      <vt:lpstr>Collective Bargaining</vt:lpstr>
      <vt:lpstr>2022 Commissioner/SEC Decisions</vt:lpstr>
      <vt:lpstr>2022 Commissioner/SEC Decisions</vt:lpstr>
      <vt:lpstr>Public Advisory Opinions (2022 opinion and 2021 opinions released in 2022)</vt:lpstr>
      <vt:lpstr>Public Advisory Opinions (2021 opinions released in 2022)</vt:lpstr>
      <vt:lpstr>Public Advisory Opinions (2021 opinions released in 2022)</vt:lpstr>
      <vt:lpstr>What Training is Mandatory? N.J.S.A. 18A:12-33</vt:lpstr>
      <vt:lpstr>Disclosure Statements</vt:lpstr>
      <vt:lpstr>Who Enforces the Act?</vt:lpstr>
      <vt:lpstr>SEC Jurisdiction</vt:lpstr>
      <vt:lpstr>PowerPoint Presentation</vt:lpstr>
      <vt:lpstr>What are the Penalties?</vt:lpstr>
      <vt:lpstr>What is the Penalty Process? Noncompliance - Training/Disclosure Statements Proposed Chapter 28 Regulations</vt:lpstr>
      <vt:lpstr>Volunteering in School A07-00, A32-14, A10-15, A17-15, A15-18</vt:lpstr>
      <vt:lpstr>Interview Committees</vt:lpstr>
      <vt:lpstr>Social Media</vt:lpstr>
      <vt:lpstr>Social Media</vt:lpstr>
      <vt:lpstr>Social Media</vt:lpstr>
      <vt:lpstr>Points to Consider…</vt:lpstr>
      <vt:lpstr>Ethics Reminder</vt:lpstr>
      <vt:lpstr>Links for Examples Used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Kennedy</dc:creator>
  <cp:lastModifiedBy>Cappiello, Diane</cp:lastModifiedBy>
  <cp:revision>2</cp:revision>
  <cp:lastPrinted>2022-12-28T13:40:35Z</cp:lastPrinted>
  <dcterms:created xsi:type="dcterms:W3CDTF">2022-12-23T13:54:58Z</dcterms:created>
  <dcterms:modified xsi:type="dcterms:W3CDTF">2023-02-17T15:08:21Z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0x01010027F3ED24F1F9F648BC4A0C4D9BC1DEBF</vt:lpwstr>
  </property>
  <property fmtid="{D5CDD505-2E9C-101B-9397-08002B2CF9AE}" pid="3" name="MediaServiceImageTags">
    <vt:lpwstr/>
  </property>
</Properties>
</file>