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2"/>
  </p:notesMasterIdLst>
  <p:sldIdLst>
    <p:sldId id="264" r:id="rId2"/>
    <p:sldId id="265" r:id="rId3"/>
    <p:sldId id="267" r:id="rId4"/>
    <p:sldId id="288" r:id="rId5"/>
    <p:sldId id="304" r:id="rId6"/>
    <p:sldId id="305" r:id="rId7"/>
    <p:sldId id="306" r:id="rId8"/>
    <p:sldId id="286" r:id="rId9"/>
    <p:sldId id="282" r:id="rId10"/>
    <p:sldId id="303" r:id="rId11"/>
    <p:sldId id="289" r:id="rId12"/>
    <p:sldId id="307" r:id="rId13"/>
    <p:sldId id="308" r:id="rId14"/>
    <p:sldId id="294" r:id="rId15"/>
    <p:sldId id="273" r:id="rId16"/>
    <p:sldId id="301" r:id="rId17"/>
    <p:sldId id="302" r:id="rId18"/>
    <p:sldId id="269" r:id="rId19"/>
    <p:sldId id="272" r:id="rId20"/>
    <p:sldId id="285" r:id="rId21"/>
  </p:sldIdLst>
  <p:sldSz cx="13004800" cy="9753600"/>
  <p:notesSz cx="7010400" cy="92964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7022"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457200" algn="ctr" defTabSz="587022"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914400" algn="ctr" defTabSz="587022"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1371600" algn="ctr" defTabSz="587022"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1828800" algn="ctr" defTabSz="587022"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2286000" algn="ctr" defTabSz="587022"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2743200" algn="ctr" defTabSz="587022"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3200400" algn="ctr" defTabSz="587022"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3657600" algn="ctr" defTabSz="587022"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rgbClr val="000000"/>
        </a:solidFill>
        <a:effectLst/>
        <a:uFillTx/>
        <a:latin typeface="Helvetica Neue"/>
        <a:ea typeface="Helvetica Neue"/>
        <a:cs typeface="Helvetica Neue"/>
        <a:sym typeface="Helvetica Neue"/>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3175" cap="flat">
              <a:noFill/>
              <a:miter lim="400000"/>
            </a:ln>
          </a:right>
          <a:top>
            <a:ln w="12700" cap="flat">
              <a:noFill/>
              <a:miter lim="400000"/>
            </a:ln>
          </a:top>
          <a:bottom>
            <a:ln w="12700" cap="flat">
              <a:noFill/>
              <a:miter lim="400000"/>
            </a:ln>
          </a:bottom>
          <a:insideH>
            <a:ln w="12700" cap="flat">
              <a:noFill/>
              <a:miter lim="400000"/>
            </a:ln>
          </a:insideH>
          <a:insideV>
            <a:ln w="3175"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3175" cap="flat">
              <a:solidFill>
                <a:srgbClr val="3797C6"/>
              </a:solidFill>
              <a:prstDash val="solid"/>
              <a:miter lim="400000"/>
            </a:ln>
          </a:top>
          <a:bottom>
            <a:ln w="12700" cap="flat">
              <a:noFill/>
              <a:miter lim="400000"/>
            </a:ln>
          </a:bottom>
          <a:insideH>
            <a:ln w="3175"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3175" cap="flat">
              <a:noFill/>
              <a:miter lim="400000"/>
            </a:ln>
          </a:bottom>
          <a:insideH>
            <a:ln w="3175"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3175" cap="flat">
              <a:solidFill>
                <a:srgbClr val="B8B8B8"/>
              </a:solidFill>
              <a:prstDash val="solid"/>
              <a:miter lim="400000"/>
            </a:ln>
          </a:left>
          <a:right>
            <a:ln w="3175" cap="flat">
              <a:solidFill>
                <a:srgbClr val="B8B8B8"/>
              </a:solidFill>
              <a:prstDash val="solid"/>
              <a:miter lim="400000"/>
            </a:ln>
          </a:right>
          <a:top>
            <a:ln w="3175" cap="flat">
              <a:solidFill>
                <a:srgbClr val="B8B8B8"/>
              </a:solidFill>
              <a:prstDash val="solid"/>
              <a:miter lim="400000"/>
            </a:ln>
          </a:top>
          <a:bottom>
            <a:ln w="3175" cap="flat">
              <a:solidFill>
                <a:srgbClr val="B8B8B8"/>
              </a:solidFill>
              <a:prstDash val="solid"/>
              <a:miter lim="400000"/>
            </a:ln>
          </a:bottom>
          <a:insideH>
            <a:ln w="3175" cap="flat">
              <a:solidFill>
                <a:srgbClr val="B8B8B8"/>
              </a:solidFill>
              <a:prstDash val="solid"/>
              <a:miter lim="400000"/>
            </a:ln>
          </a:insideH>
          <a:insideV>
            <a:ln w="3175"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ff" i="off">
        <a:fontRef idx="minor">
          <a:srgbClr val="FFFFFF"/>
        </a:fontRef>
        <a:srgbClr val="FFFFFF"/>
      </a:tcTxStyle>
      <a:tcStyle>
        <a:tcBdr>
          <a:left>
            <a:ln w="3175" cap="flat">
              <a:solidFill>
                <a:srgbClr val="606060"/>
              </a:solidFill>
              <a:prstDash val="solid"/>
              <a:miter lim="400000"/>
            </a:ln>
          </a:left>
          <a:right>
            <a:ln w="3175" cap="flat">
              <a:solidFill>
                <a:srgbClr val="606060"/>
              </a:solidFill>
              <a:prstDash val="solid"/>
              <a:miter lim="400000"/>
            </a:ln>
          </a:right>
          <a:top>
            <a:ln w="3175" cap="flat">
              <a:solidFill>
                <a:srgbClr val="606060"/>
              </a:solidFill>
              <a:prstDash val="solid"/>
              <a:miter lim="400000"/>
            </a:ln>
          </a:top>
          <a:bottom>
            <a:ln w="3175" cap="flat">
              <a:solidFill>
                <a:srgbClr val="606060"/>
              </a:solidFill>
              <a:prstDash val="solid"/>
              <a:miter lim="400000"/>
            </a:ln>
          </a:bottom>
          <a:insideH>
            <a:ln w="3175" cap="flat">
              <a:solidFill>
                <a:srgbClr val="606060"/>
              </a:solidFill>
              <a:prstDash val="solid"/>
              <a:miter lim="400000"/>
            </a:ln>
          </a:insideH>
          <a:insideV>
            <a:ln w="3175"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3175" cap="flat">
              <a:solidFill>
                <a:srgbClr val="606060"/>
              </a:solidFill>
              <a:prstDash val="solid"/>
              <a:miter lim="400000"/>
            </a:ln>
          </a:left>
          <a:right>
            <a:ln w="3175" cap="flat">
              <a:solidFill>
                <a:srgbClr val="606060"/>
              </a:solidFill>
              <a:prstDash val="solid"/>
              <a:miter lim="400000"/>
            </a:ln>
          </a:right>
          <a:top>
            <a:ln w="12700" cap="flat">
              <a:solidFill>
                <a:srgbClr val="606060"/>
              </a:solidFill>
              <a:prstDash val="solid"/>
              <a:miter lim="400000"/>
            </a:ln>
          </a:top>
          <a:bottom>
            <a:ln w="3175" cap="flat">
              <a:solidFill>
                <a:srgbClr val="606060"/>
              </a:solidFill>
              <a:prstDash val="solid"/>
              <a:miter lim="400000"/>
            </a:ln>
          </a:bottom>
          <a:insideH>
            <a:ln w="3175" cap="flat">
              <a:solidFill>
                <a:srgbClr val="606060"/>
              </a:solidFill>
              <a:prstDash val="solid"/>
              <a:miter lim="400000"/>
            </a:ln>
          </a:insideH>
          <a:insideV>
            <a:ln w="3175" cap="flat">
              <a:solidFill>
                <a:srgbClr val="606060"/>
              </a:solidFill>
              <a:prstDash val="solid"/>
              <a:miter lim="400000"/>
            </a:ln>
          </a:insideV>
        </a:tcBdr>
        <a:fill>
          <a:solidFill>
            <a:srgbClr val="EBEBEB"/>
          </a:solidFill>
        </a:fill>
      </a:tcStyle>
    </a:lastRow>
    <a:firstRow>
      <a:tcTxStyle b="off" i="off">
        <a:fontRef idx="minor">
          <a:srgbClr val="FFFFFF"/>
        </a:fontRef>
        <a:srgbClr val="FFFFFF"/>
      </a:tcTxStyle>
      <a:tcStyle>
        <a:tcBdr>
          <a:left>
            <a:ln w="3175" cap="flat">
              <a:solidFill>
                <a:srgbClr val="929292"/>
              </a:solidFill>
              <a:prstDash val="solid"/>
              <a:miter lim="400000"/>
            </a:ln>
          </a:left>
          <a:right>
            <a:ln w="3175" cap="flat">
              <a:solidFill>
                <a:srgbClr val="929292"/>
              </a:solidFill>
              <a:prstDash val="solid"/>
              <a:miter lim="400000"/>
            </a:ln>
          </a:right>
          <a:top>
            <a:ln w="3175" cap="flat">
              <a:solidFill>
                <a:srgbClr val="606060"/>
              </a:solidFill>
              <a:prstDash val="solid"/>
              <a:miter lim="400000"/>
            </a:ln>
          </a:top>
          <a:bottom>
            <a:ln w="3175" cap="flat">
              <a:solidFill>
                <a:srgbClr val="606060"/>
              </a:solidFill>
              <a:prstDash val="solid"/>
              <a:miter lim="400000"/>
            </a:ln>
          </a:bottom>
          <a:insideH>
            <a:ln w="3175" cap="flat">
              <a:solidFill>
                <a:srgbClr val="929292"/>
              </a:solidFill>
              <a:prstDash val="solid"/>
              <a:miter lim="400000"/>
            </a:ln>
          </a:insideH>
          <a:insideV>
            <a:ln w="3175"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3175" cap="flat">
              <a:solidFill>
                <a:srgbClr val="5D5D5D"/>
              </a:solidFill>
              <a:custDash>
                <a:ds d="200000" sp="200000"/>
              </a:custDash>
              <a:miter lim="400000"/>
            </a:ln>
          </a:left>
          <a:right>
            <a:ln w="3175" cap="flat">
              <a:solidFill>
                <a:srgbClr val="5D5D5D"/>
              </a:solidFill>
              <a:custDash>
                <a:ds d="200000" sp="200000"/>
              </a:custDash>
              <a:miter lim="400000"/>
            </a:ln>
          </a:right>
          <a:top>
            <a:ln w="3175" cap="flat">
              <a:solidFill>
                <a:srgbClr val="5D5D5D"/>
              </a:solidFill>
              <a:custDash>
                <a:ds d="200000" sp="200000"/>
              </a:custDash>
              <a:miter lim="400000"/>
            </a:ln>
          </a:top>
          <a:bottom>
            <a:ln w="3175" cap="flat">
              <a:solidFill>
                <a:srgbClr val="5D5D5D"/>
              </a:solidFill>
              <a:custDash>
                <a:ds d="200000" sp="200000"/>
              </a:custDash>
              <a:miter lim="400000"/>
            </a:ln>
          </a:bottom>
          <a:insideH>
            <a:ln w="3175" cap="flat">
              <a:solidFill>
                <a:srgbClr val="5D5D5D"/>
              </a:solidFill>
              <a:custDash>
                <a:ds d="200000" sp="200000"/>
              </a:custDash>
              <a:miter lim="400000"/>
            </a:ln>
          </a:insideH>
          <a:insideV>
            <a:ln w="3175"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b="off" i="off">
        <a:fontRef idx="minor">
          <a:srgbClr val="FFFFFF"/>
        </a:fontRef>
        <a:srgbClr val="FFFFFF"/>
      </a:tcTxStyle>
      <a:tcStyle>
        <a:tcBdr>
          <a:left>
            <a:ln w="3175" cap="flat">
              <a:solidFill>
                <a:srgbClr val="5D5D5D"/>
              </a:solidFill>
              <a:prstDash val="solid"/>
              <a:miter lim="400000"/>
            </a:ln>
          </a:left>
          <a:right>
            <a:ln w="3175" cap="flat">
              <a:solidFill>
                <a:srgbClr val="5D5D5D"/>
              </a:solidFill>
              <a:prstDash val="solid"/>
              <a:miter lim="400000"/>
            </a:ln>
          </a:right>
          <a:top>
            <a:ln w="3175" cap="flat">
              <a:solidFill>
                <a:srgbClr val="5D5D5D"/>
              </a:solidFill>
              <a:prstDash val="solid"/>
              <a:miter lim="400000"/>
            </a:ln>
          </a:top>
          <a:bottom>
            <a:ln w="3175" cap="flat">
              <a:solidFill>
                <a:srgbClr val="5D5D5D"/>
              </a:solidFill>
              <a:prstDash val="solid"/>
              <a:miter lim="400000"/>
            </a:ln>
          </a:bottom>
          <a:insideH>
            <a:ln w="3175" cap="flat">
              <a:solidFill>
                <a:srgbClr val="5D5D5D"/>
              </a:solidFill>
              <a:prstDash val="solid"/>
              <a:miter lim="400000"/>
            </a:ln>
          </a:insideH>
          <a:insideV>
            <a:ln w="3175" cap="flat">
              <a:solidFill>
                <a:srgbClr val="5D5D5D"/>
              </a:solidFill>
              <a:prstDash val="solid"/>
              <a:miter lim="400000"/>
            </a:ln>
          </a:insideV>
        </a:tcBdr>
        <a:fill>
          <a:solidFill>
            <a:srgbClr val="F9BA00"/>
          </a:solidFill>
        </a:fill>
      </a:tcStyle>
    </a:firstCol>
    <a:lastRow>
      <a:tcTxStyle b="off" i="off">
        <a:fontRef idx="minor">
          <a:srgbClr val="FFFFFF"/>
        </a:fontRef>
        <a:srgbClr val="FFFFFF"/>
      </a:tcTxStyle>
      <a:tcStyle>
        <a:tcBdr>
          <a:left>
            <a:ln w="3175" cap="flat">
              <a:solidFill>
                <a:srgbClr val="5D5D5D"/>
              </a:solidFill>
              <a:prstDash val="solid"/>
              <a:miter lim="400000"/>
            </a:ln>
          </a:left>
          <a:right>
            <a:ln w="3175" cap="flat">
              <a:solidFill>
                <a:srgbClr val="5D5D5D"/>
              </a:solidFill>
              <a:prstDash val="solid"/>
              <a:miter lim="400000"/>
            </a:ln>
          </a:right>
          <a:top>
            <a:ln w="3175" cap="flat">
              <a:solidFill>
                <a:srgbClr val="5D5D5D"/>
              </a:solidFill>
              <a:prstDash val="solid"/>
              <a:miter lim="400000"/>
            </a:ln>
          </a:top>
          <a:bottom>
            <a:ln w="3175" cap="flat">
              <a:solidFill>
                <a:srgbClr val="5D5D5D"/>
              </a:solidFill>
              <a:prstDash val="solid"/>
              <a:miter lim="400000"/>
            </a:ln>
          </a:bottom>
          <a:insideH>
            <a:ln w="3175" cap="flat">
              <a:solidFill>
                <a:srgbClr val="5D5D5D"/>
              </a:solidFill>
              <a:prstDash val="solid"/>
              <a:miter lim="400000"/>
            </a:ln>
          </a:insideH>
          <a:insideV>
            <a:ln w="3175" cap="flat">
              <a:solidFill>
                <a:srgbClr val="5D5D5D"/>
              </a:solidFill>
              <a:prstDash val="solid"/>
              <a:miter lim="400000"/>
            </a:ln>
          </a:insideV>
        </a:tcBdr>
        <a:fill>
          <a:solidFill>
            <a:srgbClr val="FF9400"/>
          </a:solidFill>
        </a:fill>
      </a:tcStyle>
    </a:lastRow>
    <a:firstRow>
      <a:tcTxStyle b="off" i="off">
        <a:fontRef idx="minor">
          <a:srgbClr val="FFFFFF"/>
        </a:fontRef>
        <a:srgbClr val="FFFFFF"/>
      </a:tcTxStyle>
      <a:tcStyle>
        <a:tcBdr>
          <a:left>
            <a:ln w="3175" cap="flat">
              <a:solidFill>
                <a:srgbClr val="5D5D5D"/>
              </a:solidFill>
              <a:prstDash val="solid"/>
              <a:miter lim="400000"/>
            </a:ln>
          </a:left>
          <a:right>
            <a:ln w="3175" cap="flat">
              <a:solidFill>
                <a:srgbClr val="5D5D5D"/>
              </a:solidFill>
              <a:prstDash val="solid"/>
              <a:miter lim="400000"/>
            </a:ln>
          </a:right>
          <a:top>
            <a:ln w="3175" cap="flat">
              <a:solidFill>
                <a:srgbClr val="5D5D5D"/>
              </a:solidFill>
              <a:prstDash val="solid"/>
              <a:miter lim="400000"/>
            </a:ln>
          </a:top>
          <a:bottom>
            <a:ln w="3175" cap="flat">
              <a:solidFill>
                <a:srgbClr val="5D5D5D"/>
              </a:solidFill>
              <a:prstDash val="solid"/>
              <a:miter lim="400000"/>
            </a:ln>
          </a:bottom>
          <a:insideH>
            <a:ln w="3175" cap="flat">
              <a:solidFill>
                <a:srgbClr val="5D5D5D"/>
              </a:solidFill>
              <a:prstDash val="solid"/>
              <a:miter lim="400000"/>
            </a:ln>
          </a:insideH>
          <a:insideV>
            <a:ln w="3175"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3175" cap="flat">
              <a:solidFill>
                <a:srgbClr val="A6AAA9"/>
              </a:solidFill>
              <a:prstDash val="solid"/>
              <a:miter lim="400000"/>
            </a:ln>
          </a:left>
          <a:right>
            <a:ln w="3175" cap="flat">
              <a:solidFill>
                <a:srgbClr val="A6AAA9"/>
              </a:solidFill>
              <a:prstDash val="solid"/>
              <a:miter lim="400000"/>
            </a:ln>
          </a:right>
          <a:top>
            <a:ln w="3175" cap="flat">
              <a:solidFill>
                <a:srgbClr val="A6AAA9"/>
              </a:solidFill>
              <a:prstDash val="solid"/>
              <a:miter lim="400000"/>
            </a:ln>
          </a:top>
          <a:bottom>
            <a:ln w="3175" cap="flat">
              <a:solidFill>
                <a:srgbClr val="A6AAA9"/>
              </a:solidFill>
              <a:prstDash val="solid"/>
              <a:miter lim="400000"/>
            </a:ln>
          </a:bottom>
          <a:insideH>
            <a:ln w="3175" cap="flat">
              <a:solidFill>
                <a:srgbClr val="A6AAA9"/>
              </a:solidFill>
              <a:prstDash val="solid"/>
              <a:miter lim="400000"/>
            </a:ln>
          </a:insideH>
          <a:insideV>
            <a:ln w="3175"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i="off">
        <a:font>
          <a:latin typeface="Helvetica Neue"/>
          <a:ea typeface="Helvetica Neue"/>
          <a:cs typeface="Helvetica Neue"/>
        </a:font>
        <a:srgbClr val="FFFFFF"/>
      </a:tcTxStyle>
      <a:tcStyle>
        <a:tcBdr>
          <a:left>
            <a:ln w="3175" cap="flat">
              <a:solidFill>
                <a:srgbClr val="A6AAA9"/>
              </a:solidFill>
              <a:prstDash val="solid"/>
              <a:miter lim="400000"/>
            </a:ln>
          </a:left>
          <a:right>
            <a:ln w="3175" cap="flat">
              <a:solidFill>
                <a:srgbClr val="A6AAA9"/>
              </a:solidFill>
              <a:prstDash val="solid"/>
              <a:miter lim="400000"/>
            </a:ln>
          </a:right>
          <a:top>
            <a:ln w="3175" cap="flat">
              <a:solidFill>
                <a:srgbClr val="A6AAA9"/>
              </a:solidFill>
              <a:prstDash val="solid"/>
              <a:miter lim="400000"/>
            </a:ln>
          </a:top>
          <a:bottom>
            <a:ln w="3175" cap="flat">
              <a:solidFill>
                <a:srgbClr val="A6AAA9"/>
              </a:solidFill>
              <a:prstDash val="solid"/>
              <a:miter lim="400000"/>
            </a:ln>
          </a:bottom>
          <a:insideH>
            <a:ln w="3175" cap="flat">
              <a:solidFill>
                <a:srgbClr val="A6AAA9"/>
              </a:solidFill>
              <a:prstDash val="solid"/>
              <a:miter lim="400000"/>
            </a:ln>
          </a:insideH>
          <a:insideV>
            <a:ln w="3175"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3175" cap="flat">
              <a:solidFill>
                <a:srgbClr val="A6AAA9"/>
              </a:solidFill>
              <a:prstDash val="solid"/>
              <a:miter lim="400000"/>
            </a:ln>
          </a:left>
          <a:right>
            <a:ln w="3175" cap="flat">
              <a:solidFill>
                <a:srgbClr val="A6AAA9"/>
              </a:solidFill>
              <a:prstDash val="solid"/>
              <a:miter lim="400000"/>
            </a:ln>
          </a:right>
          <a:top>
            <a:ln w="3175" cap="flat">
              <a:solidFill>
                <a:srgbClr val="A6AAA9"/>
              </a:solidFill>
              <a:prstDash val="solid"/>
              <a:miter lim="400000"/>
            </a:ln>
          </a:top>
          <a:bottom>
            <a:ln w="3175" cap="flat">
              <a:solidFill>
                <a:srgbClr val="A6AAA9"/>
              </a:solidFill>
              <a:prstDash val="solid"/>
              <a:miter lim="400000"/>
            </a:ln>
          </a:bottom>
          <a:insideH>
            <a:ln w="3175" cap="flat">
              <a:solidFill>
                <a:srgbClr val="A6AAA9"/>
              </a:solidFill>
              <a:prstDash val="solid"/>
              <a:miter lim="400000"/>
            </a:ln>
          </a:insideH>
          <a:insideV>
            <a:ln w="3175"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3175" cap="flat">
              <a:solidFill>
                <a:srgbClr val="A6AAA9"/>
              </a:solidFill>
              <a:prstDash val="solid"/>
              <a:miter lim="400000"/>
            </a:ln>
          </a:left>
          <a:right>
            <a:ln w="3175" cap="flat">
              <a:solidFill>
                <a:srgbClr val="A6AAA9"/>
              </a:solidFill>
              <a:prstDash val="solid"/>
              <a:miter lim="400000"/>
            </a:ln>
          </a:right>
          <a:top>
            <a:ln w="3175" cap="flat">
              <a:solidFill>
                <a:srgbClr val="A6AAA9"/>
              </a:solidFill>
              <a:prstDash val="solid"/>
              <a:miter lim="400000"/>
            </a:ln>
          </a:top>
          <a:bottom>
            <a:ln w="3175" cap="flat">
              <a:solidFill>
                <a:srgbClr val="A6AAA9"/>
              </a:solidFill>
              <a:prstDash val="solid"/>
              <a:miter lim="400000"/>
            </a:ln>
          </a:bottom>
          <a:insideH>
            <a:ln w="3175" cap="flat">
              <a:solidFill>
                <a:srgbClr val="A6AAA9"/>
              </a:solidFill>
              <a:prstDash val="solid"/>
              <a:miter lim="400000"/>
            </a:ln>
          </a:insideH>
          <a:insideV>
            <a:ln w="3175"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3175" cap="flat">
              <a:solidFill>
                <a:srgbClr val="FFFFFF"/>
              </a:solidFill>
              <a:prstDash val="solid"/>
              <a:miter lim="400000"/>
            </a:ln>
          </a:left>
          <a:right>
            <a:ln w="3175" cap="flat">
              <a:solidFill>
                <a:srgbClr val="FFFFFF"/>
              </a:solidFill>
              <a:prstDash val="solid"/>
              <a:miter lim="400000"/>
            </a:ln>
          </a:right>
          <a:top>
            <a:ln w="3175" cap="flat">
              <a:solidFill>
                <a:srgbClr val="FFFFFF"/>
              </a:solidFill>
              <a:prstDash val="solid"/>
              <a:miter lim="400000"/>
            </a:ln>
          </a:top>
          <a:bottom>
            <a:ln w="3175" cap="flat">
              <a:solidFill>
                <a:srgbClr val="FFFFFF"/>
              </a:solidFill>
              <a:prstDash val="solid"/>
              <a:miter lim="400000"/>
            </a:ln>
          </a:bottom>
          <a:insideH>
            <a:ln w="3175" cap="flat">
              <a:solidFill>
                <a:srgbClr val="FFFFFF"/>
              </a:solidFill>
              <a:prstDash val="solid"/>
              <a:miter lim="400000"/>
            </a:ln>
          </a:insideH>
          <a:insideV>
            <a:ln w="3175"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i="off">
        <a:font>
          <a:latin typeface="Helvetica Neue"/>
          <a:ea typeface="Helvetica Neue"/>
          <a:cs typeface="Helvetica Neue"/>
        </a:font>
        <a:srgbClr val="FFFFFF"/>
      </a:tcTxStyle>
      <a:tcStyle>
        <a:tcBdr>
          <a:left>
            <a:ln w="3175" cap="flat">
              <a:solidFill>
                <a:srgbClr val="FFFFFF"/>
              </a:solidFill>
              <a:prstDash val="solid"/>
              <a:miter lim="400000"/>
            </a:ln>
          </a:left>
          <a:right>
            <a:ln w="3175" cap="flat">
              <a:solidFill>
                <a:srgbClr val="FFFFFF"/>
              </a:solidFill>
              <a:prstDash val="solid"/>
              <a:miter lim="400000"/>
            </a:ln>
          </a:right>
          <a:top>
            <a:ln w="3175" cap="flat">
              <a:solidFill>
                <a:srgbClr val="FFFFFF"/>
              </a:solidFill>
              <a:prstDash val="solid"/>
              <a:miter lim="400000"/>
            </a:ln>
          </a:top>
          <a:bottom>
            <a:ln w="3175" cap="flat">
              <a:solidFill>
                <a:srgbClr val="FFFFFF"/>
              </a:solidFill>
              <a:prstDash val="solid"/>
              <a:miter lim="400000"/>
            </a:ln>
          </a:bottom>
          <a:insideH>
            <a:ln w="3175" cap="flat">
              <a:solidFill>
                <a:srgbClr val="FFFFFF"/>
              </a:solidFill>
              <a:prstDash val="solid"/>
              <a:miter lim="400000"/>
            </a:ln>
          </a:insideH>
          <a:insideV>
            <a:ln w="3175"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3175" cap="flat">
              <a:solidFill>
                <a:srgbClr val="FFFFFF"/>
              </a:solidFill>
              <a:prstDash val="solid"/>
              <a:miter lim="400000"/>
            </a:ln>
          </a:left>
          <a:right>
            <a:ln w="3175" cap="flat">
              <a:solidFill>
                <a:srgbClr val="FFFFFF"/>
              </a:solidFill>
              <a:prstDash val="solid"/>
              <a:miter lim="400000"/>
            </a:ln>
          </a:right>
          <a:top>
            <a:ln w="3175" cap="flat">
              <a:solidFill>
                <a:srgbClr val="FFFFFF"/>
              </a:solidFill>
              <a:prstDash val="solid"/>
              <a:miter lim="400000"/>
            </a:ln>
          </a:top>
          <a:bottom>
            <a:ln w="3175" cap="flat">
              <a:solidFill>
                <a:srgbClr val="FFFFFF"/>
              </a:solidFill>
              <a:prstDash val="solid"/>
              <a:miter lim="400000"/>
            </a:ln>
          </a:bottom>
          <a:insideH>
            <a:ln w="3175" cap="flat">
              <a:solidFill>
                <a:srgbClr val="FFFFFF"/>
              </a:solidFill>
              <a:prstDash val="solid"/>
              <a:miter lim="400000"/>
            </a:ln>
          </a:insideH>
          <a:insideV>
            <a:ln w="3175"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3175" cap="flat">
              <a:solidFill>
                <a:srgbClr val="FFFFFF"/>
              </a:solidFill>
              <a:prstDash val="solid"/>
              <a:miter lim="400000"/>
            </a:ln>
          </a:left>
          <a:right>
            <a:ln w="3175" cap="flat">
              <a:solidFill>
                <a:srgbClr val="FFFFFF"/>
              </a:solidFill>
              <a:prstDash val="solid"/>
              <a:miter lim="400000"/>
            </a:ln>
          </a:right>
          <a:top>
            <a:ln w="3175" cap="flat">
              <a:solidFill>
                <a:srgbClr val="FFFFFF"/>
              </a:solidFill>
              <a:prstDash val="solid"/>
              <a:miter lim="400000"/>
            </a:ln>
          </a:top>
          <a:bottom>
            <a:ln w="3175" cap="flat">
              <a:solidFill>
                <a:srgbClr val="FFFFFF"/>
              </a:solidFill>
              <a:prstDash val="solid"/>
              <a:miter lim="400000"/>
            </a:ln>
          </a:bottom>
          <a:insideH>
            <a:ln w="3175" cap="flat">
              <a:solidFill>
                <a:srgbClr val="FFFFFF"/>
              </a:solidFill>
              <a:prstDash val="solid"/>
              <a:miter lim="400000"/>
            </a:ln>
          </a:insideH>
          <a:insideV>
            <a:ln w="3175"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3175" cap="flat">
              <a:solidFill>
                <a:srgbClr val="000000"/>
              </a:solidFill>
              <a:custDash>
                <a:ds d="200000" sp="200000"/>
              </a:custDash>
              <a:miter lim="400000"/>
            </a:ln>
          </a:left>
          <a:right>
            <a:ln w="3175" cap="flat">
              <a:solidFill>
                <a:srgbClr val="000000"/>
              </a:solidFill>
              <a:custDash>
                <a:ds d="200000" sp="200000"/>
              </a:custDash>
              <a:miter lim="400000"/>
            </a:ln>
          </a:right>
          <a:top>
            <a:ln w="3175" cap="flat">
              <a:solidFill>
                <a:srgbClr val="000000"/>
              </a:solidFill>
              <a:custDash>
                <a:ds d="200000" sp="200000"/>
              </a:custDash>
              <a:miter lim="400000"/>
            </a:ln>
          </a:top>
          <a:bottom>
            <a:ln w="3175" cap="flat">
              <a:solidFill>
                <a:srgbClr val="000000"/>
              </a:solidFill>
              <a:custDash>
                <a:ds d="200000" sp="200000"/>
              </a:custDash>
              <a:miter lim="400000"/>
            </a:ln>
          </a:bottom>
          <a:insideH>
            <a:ln w="3175" cap="flat">
              <a:solidFill>
                <a:srgbClr val="000000"/>
              </a:solidFill>
              <a:custDash>
                <a:ds d="200000" sp="200000"/>
              </a:custDash>
              <a:miter lim="400000"/>
            </a:ln>
          </a:insideH>
          <a:insideV>
            <a:ln w="3175"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3175" cap="flat">
              <a:solidFill>
                <a:srgbClr val="000000"/>
              </a:solidFill>
              <a:prstDash val="solid"/>
              <a:miter lim="400000"/>
            </a:ln>
          </a:right>
          <a:top>
            <a:ln w="3175" cap="flat">
              <a:solidFill>
                <a:srgbClr val="000000"/>
              </a:solidFill>
              <a:custDash>
                <a:ds d="200000" sp="200000"/>
              </a:custDash>
              <a:miter lim="400000"/>
            </a:ln>
          </a:top>
          <a:bottom>
            <a:ln w="3175" cap="flat">
              <a:solidFill>
                <a:srgbClr val="000000"/>
              </a:solidFill>
              <a:custDash>
                <a:ds d="200000" sp="200000"/>
              </a:custDash>
              <a:miter lim="400000"/>
            </a:ln>
          </a:bottom>
          <a:insideH>
            <a:ln w="3175" cap="flat">
              <a:solidFill>
                <a:srgbClr val="000000"/>
              </a:solidFill>
              <a:custDash>
                <a:ds d="200000" sp="200000"/>
              </a:custDash>
              <a:miter lim="400000"/>
            </a:ln>
          </a:insideH>
          <a:insideV>
            <a:ln w="3175"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3175" cap="flat">
              <a:solidFill>
                <a:srgbClr val="000000"/>
              </a:solidFill>
              <a:custDash>
                <a:ds d="200000" sp="200000"/>
              </a:custDash>
              <a:miter lim="400000"/>
            </a:ln>
          </a:left>
          <a:right>
            <a:ln w="3175" cap="flat">
              <a:solidFill>
                <a:srgbClr val="000000"/>
              </a:solidFill>
              <a:custDash>
                <a:ds d="200000" sp="200000"/>
              </a:custDash>
              <a:miter lim="400000"/>
            </a:ln>
          </a:right>
          <a:top>
            <a:ln w="3175" cap="flat">
              <a:solidFill>
                <a:srgbClr val="000000"/>
              </a:solidFill>
              <a:prstDash val="solid"/>
              <a:miter lim="400000"/>
            </a:ln>
          </a:top>
          <a:bottom>
            <a:ln w="12700" cap="flat">
              <a:noFill/>
              <a:miter lim="400000"/>
            </a:ln>
          </a:bottom>
          <a:insideH>
            <a:ln w="3175" cap="flat">
              <a:solidFill>
                <a:srgbClr val="000000"/>
              </a:solidFill>
              <a:custDash>
                <a:ds d="200000" sp="200000"/>
              </a:custDash>
              <a:miter lim="400000"/>
            </a:ln>
          </a:insideH>
          <a:insideV>
            <a:ln w="3175"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3175" cap="flat">
              <a:solidFill>
                <a:srgbClr val="000000"/>
              </a:solidFill>
              <a:custDash>
                <a:ds d="200000" sp="200000"/>
              </a:custDash>
              <a:miter lim="400000"/>
            </a:ln>
          </a:left>
          <a:right>
            <a:ln w="3175" cap="flat">
              <a:solidFill>
                <a:srgbClr val="000000"/>
              </a:solidFill>
              <a:custDash>
                <a:ds d="200000" sp="200000"/>
              </a:custDash>
              <a:miter lim="400000"/>
            </a:ln>
          </a:right>
          <a:top>
            <a:ln w="12700" cap="flat">
              <a:noFill/>
              <a:miter lim="400000"/>
            </a:ln>
          </a:top>
          <a:bottom>
            <a:ln w="3175" cap="flat">
              <a:solidFill>
                <a:srgbClr val="000000"/>
              </a:solidFill>
              <a:prstDash val="solid"/>
              <a:miter lim="400000"/>
            </a:ln>
          </a:bottom>
          <a:insideH>
            <a:ln w="3175" cap="flat">
              <a:solidFill>
                <a:srgbClr val="000000"/>
              </a:solidFill>
              <a:custDash>
                <a:ds d="200000" sp="200000"/>
              </a:custDash>
              <a:miter lim="400000"/>
            </a:ln>
          </a:insideH>
          <a:insideV>
            <a:ln w="3175" cap="flat">
              <a:solidFill>
                <a:srgbClr val="000000"/>
              </a:solidFill>
              <a:custDash>
                <a:ds d="200000" sp="200000"/>
              </a:custDash>
              <a:miter lim="400000"/>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942"/>
    <p:restoredTop sz="93068"/>
  </p:normalViewPr>
  <p:slideViewPr>
    <p:cSldViewPr snapToGrid="0">
      <p:cViewPr varScale="1">
        <p:scale>
          <a:sx n="50" d="100"/>
          <a:sy n="50" d="100"/>
        </p:scale>
        <p:origin x="1212" y="54"/>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7" name="Shape 47"/>
          <p:cNvSpPr>
            <a:spLocks noGrp="1" noRot="1" noChangeAspect="1"/>
          </p:cNvSpPr>
          <p:nvPr>
            <p:ph type="sldImg"/>
          </p:nvPr>
        </p:nvSpPr>
        <p:spPr>
          <a:xfrm>
            <a:off x="1181100" y="696913"/>
            <a:ext cx="4648200" cy="3486150"/>
          </a:xfrm>
          <a:prstGeom prst="rect">
            <a:avLst/>
          </a:prstGeom>
        </p:spPr>
        <p:txBody>
          <a:bodyPr lIns="93177" tIns="46589" rIns="93177" bIns="46589"/>
          <a:lstStyle/>
          <a:p>
            <a:endParaRPr/>
          </a:p>
        </p:txBody>
      </p:sp>
      <p:sp>
        <p:nvSpPr>
          <p:cNvPr id="48" name="Shape 48"/>
          <p:cNvSpPr>
            <a:spLocks noGrp="1"/>
          </p:cNvSpPr>
          <p:nvPr>
            <p:ph type="body" sz="quarter" idx="1"/>
          </p:nvPr>
        </p:nvSpPr>
        <p:spPr>
          <a:xfrm>
            <a:off x="934720" y="4415790"/>
            <a:ext cx="5140960" cy="4183380"/>
          </a:xfrm>
          <a:prstGeom prst="rect">
            <a:avLst/>
          </a:prstGeom>
        </p:spPr>
        <p:txBody>
          <a:bodyPr lIns="93177" tIns="46589" rIns="93177" bIns="46589"/>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851769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787644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138729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398324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188237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3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39" name="Line"/>
          <p:cNvSpPr/>
          <p:nvPr/>
        </p:nvSpPr>
        <p:spPr>
          <a:xfrm>
            <a:off x="951842" y="9051854"/>
            <a:ext cx="11174182" cy="1"/>
          </a:xfrm>
          <a:prstGeom prst="line">
            <a:avLst/>
          </a:prstGeom>
          <a:ln w="25400">
            <a:solidFill>
              <a:srgbClr val="000000">
                <a:alpha val="50000"/>
              </a:srgbClr>
            </a:solidFill>
            <a:miter lim="400000"/>
          </a:ln>
        </p:spPr>
        <p:txBody>
          <a:bodyPr lIns="27093" tIns="27093" rIns="27093" bIns="27093" anchor="ctr"/>
          <a:lstStyle/>
          <a:p>
            <a:endParaRPr/>
          </a:p>
        </p:txBody>
      </p:sp>
      <p:pic>
        <p:nvPicPr>
          <p:cNvPr id="40" name="JPG" descr="JPG"/>
          <p:cNvPicPr>
            <a:picLocks noChangeAspect="1"/>
          </p:cNvPicPr>
          <p:nvPr/>
        </p:nvPicPr>
        <p:blipFill>
          <a:blip r:embed="rId2">
            <a:alphaModFix amt="49675"/>
          </a:blip>
          <a:stretch>
            <a:fillRect/>
          </a:stretch>
        </p:blipFill>
        <p:spPr>
          <a:xfrm>
            <a:off x="357057" y="255762"/>
            <a:ext cx="12363752" cy="1057623"/>
          </a:xfrm>
          <a:prstGeom prst="rect">
            <a:avLst/>
          </a:prstGeom>
          <a:ln w="3175">
            <a:miter lim="400000"/>
          </a:ln>
        </p:spPr>
      </p:pic>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Line"/>
          <p:cNvSpPr/>
          <p:nvPr/>
        </p:nvSpPr>
        <p:spPr>
          <a:xfrm>
            <a:off x="951842" y="9051854"/>
            <a:ext cx="11174182" cy="1"/>
          </a:xfrm>
          <a:prstGeom prst="line">
            <a:avLst/>
          </a:prstGeom>
          <a:ln w="25400">
            <a:solidFill>
              <a:srgbClr val="000000">
                <a:alpha val="50000"/>
              </a:srgbClr>
            </a:solidFill>
            <a:miter lim="400000"/>
          </a:ln>
        </p:spPr>
        <p:txBody>
          <a:bodyPr lIns="27093" tIns="27093" rIns="27093" bIns="27093" anchor="ctr"/>
          <a:lstStyle/>
          <a:p>
            <a:endParaRPr/>
          </a:p>
        </p:txBody>
      </p:sp>
      <p:pic>
        <p:nvPicPr>
          <p:cNvPr id="3" name="JPG" descr="JPG"/>
          <p:cNvPicPr>
            <a:picLocks noChangeAspect="1"/>
          </p:cNvPicPr>
          <p:nvPr/>
        </p:nvPicPr>
        <p:blipFill>
          <a:blip r:embed="rId4"/>
          <a:stretch>
            <a:fillRect/>
          </a:stretch>
        </p:blipFill>
        <p:spPr>
          <a:xfrm>
            <a:off x="357057" y="255762"/>
            <a:ext cx="12363752" cy="1057623"/>
          </a:xfrm>
          <a:prstGeom prst="rect">
            <a:avLst/>
          </a:prstGeom>
          <a:ln w="3175">
            <a:miter lim="400000"/>
          </a:ln>
        </p:spPr>
      </p:pic>
      <p:sp>
        <p:nvSpPr>
          <p:cNvPr id="4" name="Title Text"/>
          <p:cNvSpPr txBox="1">
            <a:spLocks noGrp="1"/>
          </p:cNvSpPr>
          <p:nvPr>
            <p:ph type="title"/>
          </p:nvPr>
        </p:nvSpPr>
        <p:spPr>
          <a:xfrm>
            <a:off x="900853" y="1408853"/>
            <a:ext cx="11203094" cy="1219201"/>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7093" tIns="27093" rIns="27093" bIns="27093" anchor="ctr">
            <a:normAutofit/>
          </a:bodyPr>
          <a:lstStyle/>
          <a:p>
            <a:r>
              <a:t>Title Text</a:t>
            </a:r>
          </a:p>
        </p:txBody>
      </p:sp>
      <p:sp>
        <p:nvSpPr>
          <p:cNvPr id="5" name="Body Level One…"/>
          <p:cNvSpPr txBox="1">
            <a:spLocks noGrp="1"/>
          </p:cNvSpPr>
          <p:nvPr>
            <p:ph type="body" idx="1"/>
          </p:nvPr>
        </p:nvSpPr>
        <p:spPr>
          <a:xfrm>
            <a:off x="900853" y="2898986"/>
            <a:ext cx="11203094" cy="4958081"/>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7093" tIns="27093" rIns="27093" bIns="27093" anchor="ctr">
            <a:normAutofit/>
          </a:bodyPr>
          <a:lstStyle/>
          <a:p>
            <a:r>
              <a:t>Body Level One</a:t>
            </a:r>
          </a:p>
          <a:p>
            <a:pPr lvl="1"/>
            <a:r>
              <a:t>Body Level Two</a:t>
            </a:r>
          </a:p>
          <a:p>
            <a:pPr lvl="2"/>
            <a:r>
              <a:t>Body Level Three</a:t>
            </a:r>
          </a:p>
          <a:p>
            <a:pPr lvl="3"/>
            <a:r>
              <a:t>Body Level Four</a:t>
            </a:r>
          </a:p>
          <a:p>
            <a:pPr lvl="4"/>
            <a:r>
              <a:t>Body Level Five</a:t>
            </a:r>
          </a:p>
        </p:txBody>
      </p:sp>
      <p:sp>
        <p:nvSpPr>
          <p:cNvPr id="6" name="Slide Number"/>
          <p:cNvSpPr txBox="1">
            <a:spLocks noGrp="1"/>
          </p:cNvSpPr>
          <p:nvPr>
            <p:ph type="sldNum" sz="quarter" idx="2"/>
          </p:nvPr>
        </p:nvSpPr>
        <p:spPr>
          <a:xfrm>
            <a:off x="6352590" y="8195733"/>
            <a:ext cx="292846" cy="276894"/>
          </a:xfrm>
          <a:prstGeom prst="rect">
            <a:avLst/>
          </a:prstGeom>
          <a:ln w="3175">
            <a:miter lim="400000"/>
          </a:ln>
        </p:spPr>
        <p:txBody>
          <a:bodyPr wrap="none" lIns="27093" tIns="27093" rIns="27093" bIns="27093">
            <a:spAutoFit/>
          </a:bodyPr>
          <a:lstStyle>
            <a:lvl1pPr>
              <a:defRPr sz="1600" b="0">
                <a:latin typeface="Helvetica Neue Light"/>
                <a:ea typeface="Helvetica Neue Light"/>
                <a:cs typeface="Helvetica Neue Light"/>
                <a:sym typeface="Helvetica Neue Light"/>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51" r:id="rId1"/>
    <p:sldLayoutId id="2147483652" r:id="rId2"/>
  </p:sldLayoutIdLst>
  <p:transition spd="med"/>
  <p:txStyles>
    <p:titleStyle>
      <a:lvl1pPr marL="0" marR="0" indent="0" algn="ctr" defTabSz="587022" rtl="0" latinLnBrk="0">
        <a:lnSpc>
          <a:spcPct val="100000"/>
        </a:lnSpc>
        <a:spcBef>
          <a:spcPts val="0"/>
        </a:spcBef>
        <a:spcAft>
          <a:spcPts val="0"/>
        </a:spcAft>
        <a:buClrTx/>
        <a:buSzTx/>
        <a:buFontTx/>
        <a:buNone/>
        <a:tabLst/>
        <a:defRPr sz="7800" b="0" i="0" u="none" strike="noStrike" cap="none" spc="0" baseline="0">
          <a:solidFill>
            <a:srgbClr val="000000"/>
          </a:solidFill>
          <a:uFillTx/>
          <a:latin typeface="+mn-lt"/>
          <a:ea typeface="+mn-ea"/>
          <a:cs typeface="+mn-cs"/>
          <a:sym typeface="Helvetica Neue Medium"/>
        </a:defRPr>
      </a:lvl1pPr>
      <a:lvl2pPr marL="0" marR="0" indent="457200" algn="ctr" defTabSz="587022" rtl="0" latinLnBrk="0">
        <a:lnSpc>
          <a:spcPct val="100000"/>
        </a:lnSpc>
        <a:spcBef>
          <a:spcPts val="0"/>
        </a:spcBef>
        <a:spcAft>
          <a:spcPts val="0"/>
        </a:spcAft>
        <a:buClrTx/>
        <a:buSzTx/>
        <a:buFontTx/>
        <a:buNone/>
        <a:tabLst/>
        <a:defRPr sz="7800" b="0" i="0" u="none" strike="noStrike" cap="none" spc="0" baseline="0">
          <a:solidFill>
            <a:srgbClr val="000000"/>
          </a:solidFill>
          <a:uFillTx/>
          <a:latin typeface="+mn-lt"/>
          <a:ea typeface="+mn-ea"/>
          <a:cs typeface="+mn-cs"/>
          <a:sym typeface="Helvetica Neue Medium"/>
        </a:defRPr>
      </a:lvl2pPr>
      <a:lvl3pPr marL="0" marR="0" indent="914400" algn="ctr" defTabSz="587022" rtl="0" latinLnBrk="0">
        <a:lnSpc>
          <a:spcPct val="100000"/>
        </a:lnSpc>
        <a:spcBef>
          <a:spcPts val="0"/>
        </a:spcBef>
        <a:spcAft>
          <a:spcPts val="0"/>
        </a:spcAft>
        <a:buClrTx/>
        <a:buSzTx/>
        <a:buFontTx/>
        <a:buNone/>
        <a:tabLst/>
        <a:defRPr sz="7800" b="0" i="0" u="none" strike="noStrike" cap="none" spc="0" baseline="0">
          <a:solidFill>
            <a:srgbClr val="000000"/>
          </a:solidFill>
          <a:uFillTx/>
          <a:latin typeface="+mn-lt"/>
          <a:ea typeface="+mn-ea"/>
          <a:cs typeface="+mn-cs"/>
          <a:sym typeface="Helvetica Neue Medium"/>
        </a:defRPr>
      </a:lvl3pPr>
      <a:lvl4pPr marL="0" marR="0" indent="1371600" algn="ctr" defTabSz="587022" rtl="0" latinLnBrk="0">
        <a:lnSpc>
          <a:spcPct val="100000"/>
        </a:lnSpc>
        <a:spcBef>
          <a:spcPts val="0"/>
        </a:spcBef>
        <a:spcAft>
          <a:spcPts val="0"/>
        </a:spcAft>
        <a:buClrTx/>
        <a:buSzTx/>
        <a:buFontTx/>
        <a:buNone/>
        <a:tabLst/>
        <a:defRPr sz="7800" b="0" i="0" u="none" strike="noStrike" cap="none" spc="0" baseline="0">
          <a:solidFill>
            <a:srgbClr val="000000"/>
          </a:solidFill>
          <a:uFillTx/>
          <a:latin typeface="+mn-lt"/>
          <a:ea typeface="+mn-ea"/>
          <a:cs typeface="+mn-cs"/>
          <a:sym typeface="Helvetica Neue Medium"/>
        </a:defRPr>
      </a:lvl4pPr>
      <a:lvl5pPr marL="0" marR="0" indent="1828800" algn="ctr" defTabSz="587022" rtl="0" latinLnBrk="0">
        <a:lnSpc>
          <a:spcPct val="100000"/>
        </a:lnSpc>
        <a:spcBef>
          <a:spcPts val="0"/>
        </a:spcBef>
        <a:spcAft>
          <a:spcPts val="0"/>
        </a:spcAft>
        <a:buClrTx/>
        <a:buSzTx/>
        <a:buFontTx/>
        <a:buNone/>
        <a:tabLst/>
        <a:defRPr sz="7800" b="0" i="0" u="none" strike="noStrike" cap="none" spc="0" baseline="0">
          <a:solidFill>
            <a:srgbClr val="000000"/>
          </a:solidFill>
          <a:uFillTx/>
          <a:latin typeface="+mn-lt"/>
          <a:ea typeface="+mn-ea"/>
          <a:cs typeface="+mn-cs"/>
          <a:sym typeface="Helvetica Neue Medium"/>
        </a:defRPr>
      </a:lvl5pPr>
      <a:lvl6pPr marL="0" marR="0" indent="2286000" algn="ctr" defTabSz="587022" rtl="0" latinLnBrk="0">
        <a:lnSpc>
          <a:spcPct val="100000"/>
        </a:lnSpc>
        <a:spcBef>
          <a:spcPts val="0"/>
        </a:spcBef>
        <a:spcAft>
          <a:spcPts val="0"/>
        </a:spcAft>
        <a:buClrTx/>
        <a:buSzTx/>
        <a:buFontTx/>
        <a:buNone/>
        <a:tabLst/>
        <a:defRPr sz="7800" b="0" i="0" u="none" strike="noStrike" cap="none" spc="0" baseline="0">
          <a:solidFill>
            <a:srgbClr val="000000"/>
          </a:solidFill>
          <a:uFillTx/>
          <a:latin typeface="+mn-lt"/>
          <a:ea typeface="+mn-ea"/>
          <a:cs typeface="+mn-cs"/>
          <a:sym typeface="Helvetica Neue Medium"/>
        </a:defRPr>
      </a:lvl6pPr>
      <a:lvl7pPr marL="0" marR="0" indent="2743200" algn="ctr" defTabSz="587022" rtl="0" latinLnBrk="0">
        <a:lnSpc>
          <a:spcPct val="100000"/>
        </a:lnSpc>
        <a:spcBef>
          <a:spcPts val="0"/>
        </a:spcBef>
        <a:spcAft>
          <a:spcPts val="0"/>
        </a:spcAft>
        <a:buClrTx/>
        <a:buSzTx/>
        <a:buFontTx/>
        <a:buNone/>
        <a:tabLst/>
        <a:defRPr sz="7800" b="0" i="0" u="none" strike="noStrike" cap="none" spc="0" baseline="0">
          <a:solidFill>
            <a:srgbClr val="000000"/>
          </a:solidFill>
          <a:uFillTx/>
          <a:latin typeface="+mn-lt"/>
          <a:ea typeface="+mn-ea"/>
          <a:cs typeface="+mn-cs"/>
          <a:sym typeface="Helvetica Neue Medium"/>
        </a:defRPr>
      </a:lvl7pPr>
      <a:lvl8pPr marL="0" marR="0" indent="3200400" algn="ctr" defTabSz="587022" rtl="0" latinLnBrk="0">
        <a:lnSpc>
          <a:spcPct val="100000"/>
        </a:lnSpc>
        <a:spcBef>
          <a:spcPts val="0"/>
        </a:spcBef>
        <a:spcAft>
          <a:spcPts val="0"/>
        </a:spcAft>
        <a:buClrTx/>
        <a:buSzTx/>
        <a:buFontTx/>
        <a:buNone/>
        <a:tabLst/>
        <a:defRPr sz="7800" b="0" i="0" u="none" strike="noStrike" cap="none" spc="0" baseline="0">
          <a:solidFill>
            <a:srgbClr val="000000"/>
          </a:solidFill>
          <a:uFillTx/>
          <a:latin typeface="+mn-lt"/>
          <a:ea typeface="+mn-ea"/>
          <a:cs typeface="+mn-cs"/>
          <a:sym typeface="Helvetica Neue Medium"/>
        </a:defRPr>
      </a:lvl8pPr>
      <a:lvl9pPr marL="0" marR="0" indent="3657600" algn="ctr" defTabSz="587022" rtl="0" latinLnBrk="0">
        <a:lnSpc>
          <a:spcPct val="100000"/>
        </a:lnSpc>
        <a:spcBef>
          <a:spcPts val="0"/>
        </a:spcBef>
        <a:spcAft>
          <a:spcPts val="0"/>
        </a:spcAft>
        <a:buClrTx/>
        <a:buSzTx/>
        <a:buFontTx/>
        <a:buNone/>
        <a:tabLst/>
        <a:defRPr sz="7800" b="0" i="0" u="none" strike="noStrike" cap="none" spc="0" baseline="0">
          <a:solidFill>
            <a:srgbClr val="000000"/>
          </a:solidFill>
          <a:uFillTx/>
          <a:latin typeface="+mn-lt"/>
          <a:ea typeface="+mn-ea"/>
          <a:cs typeface="+mn-cs"/>
          <a:sym typeface="Helvetica Neue Medium"/>
        </a:defRPr>
      </a:lvl9pPr>
    </p:titleStyle>
    <p:bodyStyle>
      <a:lvl1pPr marL="449791" marR="0" indent="-449791" algn="l" defTabSz="587022" rtl="0" latinLnBrk="0">
        <a:lnSpc>
          <a:spcPct val="100000"/>
        </a:lnSpc>
        <a:spcBef>
          <a:spcPts val="4100"/>
        </a:spcBef>
        <a:spcAft>
          <a:spcPts val="0"/>
        </a:spcAft>
        <a:buClrTx/>
        <a:buSzPct val="125000"/>
        <a:buFontTx/>
        <a:buChar char="•"/>
        <a:tabLst/>
        <a:defRPr sz="3400" b="0" i="0" u="none" strike="noStrike" cap="none" spc="0" baseline="0">
          <a:solidFill>
            <a:srgbClr val="000000"/>
          </a:solidFill>
          <a:uFillTx/>
          <a:latin typeface="Helvetica Neue"/>
          <a:ea typeface="Helvetica Neue"/>
          <a:cs typeface="Helvetica Neue"/>
          <a:sym typeface="Helvetica Neue"/>
        </a:defRPr>
      </a:lvl1pPr>
      <a:lvl2pPr marL="1084791" marR="0" indent="-449791" algn="l" defTabSz="587022" rtl="0" latinLnBrk="0">
        <a:lnSpc>
          <a:spcPct val="100000"/>
        </a:lnSpc>
        <a:spcBef>
          <a:spcPts val="4100"/>
        </a:spcBef>
        <a:spcAft>
          <a:spcPts val="0"/>
        </a:spcAft>
        <a:buClrTx/>
        <a:buSzPct val="125000"/>
        <a:buFontTx/>
        <a:buChar char="•"/>
        <a:tabLst/>
        <a:defRPr sz="3400" b="0" i="0" u="none" strike="noStrike" cap="none" spc="0" baseline="0">
          <a:solidFill>
            <a:srgbClr val="000000"/>
          </a:solidFill>
          <a:uFillTx/>
          <a:latin typeface="Helvetica Neue"/>
          <a:ea typeface="Helvetica Neue"/>
          <a:cs typeface="Helvetica Neue"/>
          <a:sym typeface="Helvetica Neue"/>
        </a:defRPr>
      </a:lvl2pPr>
      <a:lvl3pPr marL="1719791" marR="0" indent="-449791" algn="l" defTabSz="587022" rtl="0" latinLnBrk="0">
        <a:lnSpc>
          <a:spcPct val="100000"/>
        </a:lnSpc>
        <a:spcBef>
          <a:spcPts val="4100"/>
        </a:spcBef>
        <a:spcAft>
          <a:spcPts val="0"/>
        </a:spcAft>
        <a:buClrTx/>
        <a:buSzPct val="125000"/>
        <a:buFontTx/>
        <a:buChar char="•"/>
        <a:tabLst/>
        <a:defRPr sz="3400" b="0" i="0" u="none" strike="noStrike" cap="none" spc="0" baseline="0">
          <a:solidFill>
            <a:srgbClr val="000000"/>
          </a:solidFill>
          <a:uFillTx/>
          <a:latin typeface="Helvetica Neue"/>
          <a:ea typeface="Helvetica Neue"/>
          <a:cs typeface="Helvetica Neue"/>
          <a:sym typeface="Helvetica Neue"/>
        </a:defRPr>
      </a:lvl3pPr>
      <a:lvl4pPr marL="2354791" marR="0" indent="-449791" algn="l" defTabSz="587022" rtl="0" latinLnBrk="0">
        <a:lnSpc>
          <a:spcPct val="100000"/>
        </a:lnSpc>
        <a:spcBef>
          <a:spcPts val="4100"/>
        </a:spcBef>
        <a:spcAft>
          <a:spcPts val="0"/>
        </a:spcAft>
        <a:buClrTx/>
        <a:buSzPct val="125000"/>
        <a:buFontTx/>
        <a:buChar char="•"/>
        <a:tabLst/>
        <a:defRPr sz="3400" b="0" i="0" u="none" strike="noStrike" cap="none" spc="0" baseline="0">
          <a:solidFill>
            <a:srgbClr val="000000"/>
          </a:solidFill>
          <a:uFillTx/>
          <a:latin typeface="Helvetica Neue"/>
          <a:ea typeface="Helvetica Neue"/>
          <a:cs typeface="Helvetica Neue"/>
          <a:sym typeface="Helvetica Neue"/>
        </a:defRPr>
      </a:lvl4pPr>
      <a:lvl5pPr marL="2989791" marR="0" indent="-449791" algn="l" defTabSz="587022" rtl="0" latinLnBrk="0">
        <a:lnSpc>
          <a:spcPct val="100000"/>
        </a:lnSpc>
        <a:spcBef>
          <a:spcPts val="4100"/>
        </a:spcBef>
        <a:spcAft>
          <a:spcPts val="0"/>
        </a:spcAft>
        <a:buClrTx/>
        <a:buSzPct val="125000"/>
        <a:buFontTx/>
        <a:buChar char="•"/>
        <a:tabLst/>
        <a:defRPr sz="3400" b="0" i="0" u="none" strike="noStrike" cap="none" spc="0" baseline="0">
          <a:solidFill>
            <a:srgbClr val="000000"/>
          </a:solidFill>
          <a:uFillTx/>
          <a:latin typeface="Helvetica Neue"/>
          <a:ea typeface="Helvetica Neue"/>
          <a:cs typeface="Helvetica Neue"/>
          <a:sym typeface="Helvetica Neue"/>
        </a:defRPr>
      </a:lvl5pPr>
      <a:lvl6pPr marL="3624791" marR="0" indent="-449791" algn="l" defTabSz="587022" rtl="0" latinLnBrk="0">
        <a:lnSpc>
          <a:spcPct val="100000"/>
        </a:lnSpc>
        <a:spcBef>
          <a:spcPts val="4100"/>
        </a:spcBef>
        <a:spcAft>
          <a:spcPts val="0"/>
        </a:spcAft>
        <a:buClrTx/>
        <a:buSzPct val="125000"/>
        <a:buFontTx/>
        <a:buChar char="•"/>
        <a:tabLst/>
        <a:defRPr sz="3400" b="0" i="0" u="none" strike="noStrike" cap="none" spc="0" baseline="0">
          <a:solidFill>
            <a:srgbClr val="000000"/>
          </a:solidFill>
          <a:uFillTx/>
          <a:latin typeface="Helvetica Neue"/>
          <a:ea typeface="Helvetica Neue"/>
          <a:cs typeface="Helvetica Neue"/>
          <a:sym typeface="Helvetica Neue"/>
        </a:defRPr>
      </a:lvl6pPr>
      <a:lvl7pPr marL="4259791" marR="0" indent="-449791" algn="l" defTabSz="587022" rtl="0" latinLnBrk="0">
        <a:lnSpc>
          <a:spcPct val="100000"/>
        </a:lnSpc>
        <a:spcBef>
          <a:spcPts val="4100"/>
        </a:spcBef>
        <a:spcAft>
          <a:spcPts val="0"/>
        </a:spcAft>
        <a:buClrTx/>
        <a:buSzPct val="125000"/>
        <a:buFontTx/>
        <a:buChar char="•"/>
        <a:tabLst/>
        <a:defRPr sz="3400" b="0" i="0" u="none" strike="noStrike" cap="none" spc="0" baseline="0">
          <a:solidFill>
            <a:srgbClr val="000000"/>
          </a:solidFill>
          <a:uFillTx/>
          <a:latin typeface="Helvetica Neue"/>
          <a:ea typeface="Helvetica Neue"/>
          <a:cs typeface="Helvetica Neue"/>
          <a:sym typeface="Helvetica Neue"/>
        </a:defRPr>
      </a:lvl7pPr>
      <a:lvl8pPr marL="4894791" marR="0" indent="-449791" algn="l" defTabSz="587022" rtl="0" latinLnBrk="0">
        <a:lnSpc>
          <a:spcPct val="100000"/>
        </a:lnSpc>
        <a:spcBef>
          <a:spcPts val="4100"/>
        </a:spcBef>
        <a:spcAft>
          <a:spcPts val="0"/>
        </a:spcAft>
        <a:buClrTx/>
        <a:buSzPct val="125000"/>
        <a:buFontTx/>
        <a:buChar char="•"/>
        <a:tabLst/>
        <a:defRPr sz="3400" b="0" i="0" u="none" strike="noStrike" cap="none" spc="0" baseline="0">
          <a:solidFill>
            <a:srgbClr val="000000"/>
          </a:solidFill>
          <a:uFillTx/>
          <a:latin typeface="Helvetica Neue"/>
          <a:ea typeface="Helvetica Neue"/>
          <a:cs typeface="Helvetica Neue"/>
          <a:sym typeface="Helvetica Neue"/>
        </a:defRPr>
      </a:lvl8pPr>
      <a:lvl9pPr marL="5529791" marR="0" indent="-449791" algn="l" defTabSz="587022" rtl="0" latinLnBrk="0">
        <a:lnSpc>
          <a:spcPct val="100000"/>
        </a:lnSpc>
        <a:spcBef>
          <a:spcPts val="4100"/>
        </a:spcBef>
        <a:spcAft>
          <a:spcPts val="0"/>
        </a:spcAft>
        <a:buClrTx/>
        <a:buSzPct val="125000"/>
        <a:buFontTx/>
        <a:buChar char="•"/>
        <a:tabLst/>
        <a:defRPr sz="3400" b="0" i="0" u="none" strike="noStrike" cap="none" spc="0" baseline="0">
          <a:solidFill>
            <a:srgbClr val="000000"/>
          </a:solidFill>
          <a:uFillTx/>
          <a:latin typeface="Helvetica Neue"/>
          <a:ea typeface="Helvetica Neue"/>
          <a:cs typeface="Helvetica Neue"/>
          <a:sym typeface="Helvetica Neue"/>
        </a:defRPr>
      </a:lvl9pPr>
    </p:bodyStyle>
    <p:otherStyle>
      <a:lvl1pPr marL="0" marR="0" indent="0" algn="ctr" defTabSz="587022" rtl="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Light"/>
        </a:defRPr>
      </a:lvl1pPr>
      <a:lvl2pPr marL="0" marR="0" indent="457200" algn="ctr" defTabSz="587022" rtl="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Light"/>
        </a:defRPr>
      </a:lvl2pPr>
      <a:lvl3pPr marL="0" marR="0" indent="914400" algn="ctr" defTabSz="587022" rtl="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Light"/>
        </a:defRPr>
      </a:lvl3pPr>
      <a:lvl4pPr marL="0" marR="0" indent="1371600" algn="ctr" defTabSz="587022" rtl="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Light"/>
        </a:defRPr>
      </a:lvl4pPr>
      <a:lvl5pPr marL="0" marR="0" indent="1828800" algn="ctr" defTabSz="587022" rtl="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Light"/>
        </a:defRPr>
      </a:lvl5pPr>
      <a:lvl6pPr marL="0" marR="0" indent="2286000" algn="ctr" defTabSz="587022" rtl="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Light"/>
        </a:defRPr>
      </a:lvl6pPr>
      <a:lvl7pPr marL="0" marR="0" indent="2743200" algn="ctr" defTabSz="587022" rtl="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Light"/>
        </a:defRPr>
      </a:lvl7pPr>
      <a:lvl8pPr marL="0" marR="0" indent="3200400" algn="ctr" defTabSz="587022" rtl="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Light"/>
        </a:defRPr>
      </a:lvl8pPr>
      <a:lvl9pPr marL="0" marR="0" indent="3657600" algn="ctr" defTabSz="587022" rtl="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png"/><Relationship Id="rId7" Type="http://schemas.openxmlformats.org/officeDocument/2006/relationships/image" Target="../media/image31.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 Id="rId9" Type="http://schemas.openxmlformats.org/officeDocument/2006/relationships/image" Target="../media/image33.jpe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hyperlink" Target="https://docs.google.com/spreadsheets/d/11R-9XuvSUzdUpdKfFcblhjx7x6opSg9PrsR_3r010B8/edit?usp=sharing" TargetMode="External"/></Relationships>
</file>

<file path=ppt/slides/_rels/slide12.xml.rels><?xml version="1.0" encoding="UTF-8" standalone="yes"?>
<Relationships xmlns="http://schemas.openxmlformats.org/package/2006/relationships"><Relationship Id="rId8" Type="http://schemas.openxmlformats.org/officeDocument/2006/relationships/hyperlink" Target="https://docs.google.com/document/d/1EUMdidfAnfJoCr2vo3uTrE5bEl8OdNQf70oVHAx_vI4/edit" TargetMode="External"/><Relationship Id="rId3" Type="http://schemas.openxmlformats.org/officeDocument/2006/relationships/image" Target="../media/image2.png"/><Relationship Id="rId7" Type="http://schemas.openxmlformats.org/officeDocument/2006/relationships/hyperlink" Target="https://docs.google.com/document/d/1b7sUSF5Ozto14HzBfay3U17IwYP94qlg07Tn3l1_0sU/edit" TargetMode="External"/><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hyperlink" Target="https://docs.google.com/presentation/d/1Y18_3uGtsEQF7lHV9NzzjVmQon1ctcbnOeyF2MetaDE/edit#slide=id.p" TargetMode="External"/><Relationship Id="rId11" Type="http://schemas.openxmlformats.org/officeDocument/2006/relationships/hyperlink" Target="https://docs.google.com/document/d/1pvYnn1thzF02otq7eZKHmFrRLYo6x9TofGpmCZf_YIM/edit" TargetMode="External"/><Relationship Id="rId5" Type="http://schemas.openxmlformats.org/officeDocument/2006/relationships/hyperlink" Target="https://www.weareteachers.com/black-history-videos/" TargetMode="External"/><Relationship Id="rId10" Type="http://schemas.openxmlformats.org/officeDocument/2006/relationships/hyperlink" Target="https://docs.google.com/presentation/d/1TVyverHpY63M6BZ89eL5Y3lUCajir6p91fhbkOwZkVc/edit#slide=id.p11" TargetMode="External"/><Relationship Id="rId4" Type="http://schemas.openxmlformats.org/officeDocument/2006/relationships/hyperlink" Target="https://docs.google.com/presentation/d/1EBx5VNc-coc9cnlvpQ1OFaM4nUGWGILgDRKUMXjQm70/edit?usp=sharing" TargetMode="External"/><Relationship Id="rId9" Type="http://schemas.openxmlformats.org/officeDocument/2006/relationships/hyperlink" Target="https://docs.google.com/document/d/1gmAFsSq8Px3v0WWdEYlSrAgjJJksRE4NzZFyXINa6yc/edit?usp=sharing" TargetMode="External"/></Relationships>
</file>

<file path=ppt/slides/_rels/slide13.xml.rels><?xml version="1.0" encoding="UTF-8" standalone="yes"?>
<Relationships xmlns="http://schemas.openxmlformats.org/package/2006/relationships"><Relationship Id="rId8" Type="http://schemas.openxmlformats.org/officeDocument/2006/relationships/hyperlink" Target="https://docs.google.com/document/d/19eu_Kj5IZdPu6utLLN8ZEigDZ_4PdRyUK4QKa9yEU8I/edit" TargetMode="External"/><Relationship Id="rId3" Type="http://schemas.openxmlformats.org/officeDocument/2006/relationships/image" Target="../media/image2.png"/><Relationship Id="rId7" Type="http://schemas.openxmlformats.org/officeDocument/2006/relationships/hyperlink" Target="https://docs.google.com/document/d/1Obq06FRqHtUXR-ztwGxDscaFmprkCYgSSwccodqnB0Q/edit" TargetMode="External"/><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hyperlink" Target="https://docs.google.com/presentation/d/1YA6taPNH6OkFbkzbvvRG9diYclqqPxBoFbzG2zOwHuA/edit#slide=id.g40b9e34e1c1037fc_0" TargetMode="External"/><Relationship Id="rId5" Type="http://schemas.openxmlformats.org/officeDocument/2006/relationships/hyperlink" Target="https://docs.google.com/document/d/1BRyxlI_FrFdMxxAgUWBbscsXJoufX5cLkPsf5f_doOs/edit" TargetMode="External"/><Relationship Id="rId10" Type="http://schemas.openxmlformats.org/officeDocument/2006/relationships/hyperlink" Target="https://docs.google.com/document/d/1P1QxnXPWB8jsOr-mTGESWrkWuiqoxBl8w9RJQuH_p3o/edit?usp=sharing" TargetMode="External"/><Relationship Id="rId4" Type="http://schemas.openxmlformats.org/officeDocument/2006/relationships/hyperlink" Target="https://www.weareteachers.com/black-history-videos/" TargetMode="External"/><Relationship Id="rId9" Type="http://schemas.openxmlformats.org/officeDocument/2006/relationships/hyperlink" Target="https://edpuzzle.com/assignments/65c0d559d7c0f413bcce5ae5/watch?authuser=0" TargetMode="External"/></Relationships>
</file>

<file path=ppt/slides/_rels/slide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35.jpe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docs.google.com/presentation/d/1ZPKxu87dovJiUN-tI7baethcWC78NVkwLdWplzNoNFM/edit?usp=sharing" TargetMode="Externa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4.jpeg"/><Relationship Id="rId7" Type="http://schemas.openxmlformats.org/officeDocument/2006/relationships/image" Target="../media/image18.jpeg"/><Relationship Id="rId12" Type="http://schemas.openxmlformats.org/officeDocument/2006/relationships/image" Target="../media/image23.jpe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17.jpeg"/><Relationship Id="rId11" Type="http://schemas.openxmlformats.org/officeDocument/2006/relationships/image" Target="../media/image22.jpeg"/><Relationship Id="rId5" Type="http://schemas.openxmlformats.org/officeDocument/2006/relationships/image" Target="../media/image16.jpeg"/><Relationship Id="rId10" Type="http://schemas.openxmlformats.org/officeDocument/2006/relationships/image" Target="../media/image21.jpeg"/><Relationship Id="rId4" Type="http://schemas.openxmlformats.org/officeDocument/2006/relationships/image" Target="../media/image15.jpeg"/><Relationship Id="rId9" Type="http://schemas.openxmlformats.org/officeDocument/2006/relationships/image" Target="../media/image20.jpe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7.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U-2022 (V2) copy.psd" descr="U-2022 (V2) copy.psd">
            <a:extLst>
              <a:ext uri="{FF2B5EF4-FFF2-40B4-BE49-F238E27FC236}">
                <a16:creationId xmlns:a16="http://schemas.microsoft.com/office/drawing/2014/main" id="{6CA88F0D-661D-6EF1-321C-A4DBF42FCE3C}"/>
              </a:ext>
            </a:extLst>
          </p:cNvPr>
          <p:cNvPicPr>
            <a:picLocks noChangeAspect="1"/>
          </p:cNvPicPr>
          <p:nvPr/>
        </p:nvPicPr>
        <p:blipFill>
          <a:blip r:embed="rId2">
            <a:alphaModFix amt="14274"/>
          </a:blip>
          <a:stretch>
            <a:fillRect/>
          </a:stretch>
        </p:blipFill>
        <p:spPr>
          <a:xfrm>
            <a:off x="1773600" y="1127664"/>
            <a:ext cx="9457599" cy="8054723"/>
          </a:xfrm>
          <a:prstGeom prst="rect">
            <a:avLst/>
          </a:prstGeom>
          <a:ln w="3175">
            <a:miter lim="400000"/>
          </a:ln>
        </p:spPr>
      </p:pic>
      <p:sp>
        <p:nvSpPr>
          <p:cNvPr id="3" name="TextBox 2">
            <a:extLst>
              <a:ext uri="{FF2B5EF4-FFF2-40B4-BE49-F238E27FC236}">
                <a16:creationId xmlns:a16="http://schemas.microsoft.com/office/drawing/2014/main" id="{BDB47198-8560-0EC9-9F98-2C7A339C6747}"/>
              </a:ext>
            </a:extLst>
          </p:cNvPr>
          <p:cNvSpPr txBox="1"/>
          <p:nvPr/>
        </p:nvSpPr>
        <p:spPr>
          <a:xfrm>
            <a:off x="3012141" y="3436647"/>
            <a:ext cx="7315200" cy="2270706"/>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7093" tIns="27093" rIns="27093" bIns="27093" numCol="1" spcCol="38100" rtlCol="0" anchor="ctr">
            <a:spAutoFit/>
          </a:bodyPr>
          <a:lstStyle/>
          <a:p>
            <a:pPr marL="0" marR="0" indent="0" algn="ctr" defTabSz="587022" rtl="0" fontAlgn="auto" latinLnBrk="0" hangingPunct="0">
              <a:lnSpc>
                <a:spcPct val="100000"/>
              </a:lnSpc>
              <a:spcBef>
                <a:spcPts val="0"/>
              </a:spcBef>
              <a:spcAft>
                <a:spcPts val="0"/>
              </a:spcAft>
              <a:buClrTx/>
              <a:buSzTx/>
              <a:buFontTx/>
              <a:buNone/>
              <a:tabLst/>
            </a:pPr>
            <a:r>
              <a:rPr kumimoji="0" lang="en-US" sz="4800" b="1" i="0" u="none" strike="noStrike" cap="none" spc="0" normalizeH="0" baseline="0" dirty="0">
                <a:ln>
                  <a:noFill/>
                </a:ln>
                <a:solidFill>
                  <a:srgbClr val="000000"/>
                </a:solidFill>
                <a:effectLst/>
                <a:uFillTx/>
                <a:latin typeface="ACADEMY ENGRAVED LET PLAIN:1.0" panose="02000000000000000000" pitchFamily="2" charset="0"/>
                <a:sym typeface="Helvetica Neue"/>
              </a:rPr>
              <a:t>Superintendent’s Report State of the Schools February 20, 2024</a:t>
            </a:r>
          </a:p>
        </p:txBody>
      </p:sp>
    </p:spTree>
    <p:extLst>
      <p:ext uri="{BB962C8B-B14F-4D97-AF65-F5344CB8AC3E}">
        <p14:creationId xmlns:p14="http://schemas.microsoft.com/office/powerpoint/2010/main" val="373276908"/>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U-2022 (V2) copy.psd" descr="U-2022 (V2) copy.psd">
            <a:extLst>
              <a:ext uri="{FF2B5EF4-FFF2-40B4-BE49-F238E27FC236}">
                <a16:creationId xmlns:a16="http://schemas.microsoft.com/office/drawing/2014/main" id="{0E1C12B5-3E25-D231-48C6-911F87886C2A}"/>
              </a:ext>
            </a:extLst>
          </p:cNvPr>
          <p:cNvPicPr>
            <a:picLocks noChangeAspect="1"/>
          </p:cNvPicPr>
          <p:nvPr/>
        </p:nvPicPr>
        <p:blipFill>
          <a:blip r:embed="rId3">
            <a:alphaModFix amt="14274"/>
          </a:blip>
          <a:stretch>
            <a:fillRect/>
          </a:stretch>
        </p:blipFill>
        <p:spPr>
          <a:xfrm>
            <a:off x="1674446" y="907667"/>
            <a:ext cx="9457599" cy="8054723"/>
          </a:xfrm>
          <a:prstGeom prst="rect">
            <a:avLst/>
          </a:prstGeom>
          <a:ln w="3175">
            <a:miter lim="400000"/>
          </a:ln>
        </p:spPr>
      </p:pic>
      <p:sp>
        <p:nvSpPr>
          <p:cNvPr id="5" name="TextBox 4">
            <a:extLst>
              <a:ext uri="{FF2B5EF4-FFF2-40B4-BE49-F238E27FC236}">
                <a16:creationId xmlns:a16="http://schemas.microsoft.com/office/drawing/2014/main" id="{4C8940EC-DEC0-E71A-A282-F2E35FE136E7}"/>
              </a:ext>
            </a:extLst>
          </p:cNvPr>
          <p:cNvSpPr txBox="1"/>
          <p:nvPr/>
        </p:nvSpPr>
        <p:spPr>
          <a:xfrm>
            <a:off x="4136031" y="907667"/>
            <a:ext cx="4732730" cy="1070378"/>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7093" tIns="27093" rIns="27093" bIns="27093" numCol="1" spcCol="38100" rtlCol="0" anchor="ctr">
            <a:spAutoFit/>
          </a:bodyPr>
          <a:lstStyle/>
          <a:p>
            <a:r>
              <a:rPr lang="en-US" sz="2800" dirty="0">
                <a:latin typeface="ACADEMY ENGRAVED LET PLAIN:1.0" panose="02000000000000000000" pitchFamily="2" charset="0"/>
              </a:rPr>
              <a:t>A Small Glimpse</a:t>
            </a:r>
            <a:endParaRPr kumimoji="0" lang="en-US" sz="2800" b="1" i="0" u="none" strike="noStrike" cap="none" spc="0" normalizeH="0" baseline="0" dirty="0">
              <a:ln>
                <a:noFill/>
              </a:ln>
              <a:solidFill>
                <a:srgbClr val="000000"/>
              </a:solidFill>
              <a:effectLst/>
              <a:uFillTx/>
              <a:latin typeface="ACADEMY ENGRAVED LET PLAIN:1.0" panose="02000000000000000000" pitchFamily="2" charset="0"/>
              <a:sym typeface="Helvetica Neue"/>
            </a:endParaRPr>
          </a:p>
          <a:p>
            <a:r>
              <a:rPr kumimoji="0" lang="en-US" altLang="en-US" sz="1800" b="0" i="0" u="none" strike="noStrike" cap="none" normalizeH="0" baseline="0" dirty="0">
                <a:ln>
                  <a:noFill/>
                </a:ln>
                <a:solidFill>
                  <a:srgbClr val="2E2E2E"/>
                </a:solidFill>
                <a:effectLst/>
                <a:latin typeface="ACADEMY ENGRAVED LET PLAIN:1.0" panose="02000000000000000000" pitchFamily="2" charset="0"/>
              </a:rPr>
              <a:t>Student Highlights</a:t>
            </a:r>
          </a:p>
          <a:p>
            <a:pPr marL="0" marR="0" indent="0" algn="ctr" defTabSz="587022" rtl="0" fontAlgn="auto" latinLnBrk="0" hangingPunct="0">
              <a:lnSpc>
                <a:spcPct val="100000"/>
              </a:lnSpc>
              <a:spcBef>
                <a:spcPts val="0"/>
              </a:spcBef>
              <a:spcAft>
                <a:spcPts val="0"/>
              </a:spcAft>
              <a:buClrTx/>
              <a:buSzTx/>
              <a:buFontTx/>
              <a:buNone/>
              <a:tabLst/>
            </a:pPr>
            <a:endParaRPr kumimoji="0" lang="en-US" sz="2000" b="1" i="0" u="none" strike="noStrike" cap="none" spc="0" normalizeH="0" baseline="0" dirty="0">
              <a:ln>
                <a:noFill/>
              </a:ln>
              <a:solidFill>
                <a:srgbClr val="000000"/>
              </a:solidFill>
              <a:effectLst/>
              <a:uFillTx/>
              <a:latin typeface="Helvetica Neue"/>
              <a:ea typeface="Helvetica Neue"/>
              <a:cs typeface="Helvetica Neue"/>
              <a:sym typeface="Helvetica Neue"/>
            </a:endParaRPr>
          </a:p>
        </p:txBody>
      </p:sp>
      <p:sp>
        <p:nvSpPr>
          <p:cNvPr id="23" name="TextBox 22">
            <a:extLst>
              <a:ext uri="{FF2B5EF4-FFF2-40B4-BE49-F238E27FC236}">
                <a16:creationId xmlns:a16="http://schemas.microsoft.com/office/drawing/2014/main" id="{D22E9168-8D2A-29BC-F99C-51178A7CF7A0}"/>
              </a:ext>
            </a:extLst>
          </p:cNvPr>
          <p:cNvSpPr txBox="1"/>
          <p:nvPr/>
        </p:nvSpPr>
        <p:spPr>
          <a:xfrm>
            <a:off x="0" y="2065204"/>
            <a:ext cx="7678757" cy="362492"/>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7093" tIns="27093" rIns="27093" bIns="27093" numCol="1" spcCol="38100" rtlCol="0" anchor="ctr">
            <a:spAutoFit/>
          </a:bodyPr>
          <a:lstStyle/>
          <a:p>
            <a:pPr marL="0" marR="0" indent="0" algn="ctr" defTabSz="587022" rtl="0" fontAlgn="auto" latinLnBrk="0" hangingPunct="0">
              <a:lnSpc>
                <a:spcPct val="100000"/>
              </a:lnSpc>
              <a:spcBef>
                <a:spcPts val="0"/>
              </a:spcBef>
              <a:spcAft>
                <a:spcPts val="0"/>
              </a:spcAft>
              <a:buClrTx/>
              <a:buSzTx/>
              <a:buFontTx/>
              <a:buNone/>
              <a:tabLst/>
            </a:pPr>
            <a:r>
              <a:rPr kumimoji="0" lang="en-US" sz="2000" i="0" u="none" strike="noStrike" cap="none" spc="0" normalizeH="0" baseline="0" dirty="0">
                <a:ln>
                  <a:noFill/>
                </a:ln>
                <a:solidFill>
                  <a:srgbClr val="000000"/>
                </a:solidFill>
                <a:effectLst/>
                <a:uFillTx/>
                <a:latin typeface="ACADEMY ENGRAVED LET PLAIN:1.0" panose="02000000000000000000" pitchFamily="2" charset="0"/>
                <a:sym typeface="Helvetica Neue"/>
              </a:rPr>
              <a:t>Ms. </a:t>
            </a:r>
            <a:r>
              <a:rPr kumimoji="0" lang="en-US" sz="2000" i="0" u="none" strike="noStrike" cap="none" spc="0" normalizeH="0" baseline="0" dirty="0" err="1">
                <a:ln>
                  <a:noFill/>
                </a:ln>
                <a:solidFill>
                  <a:srgbClr val="000000"/>
                </a:solidFill>
                <a:effectLst/>
                <a:uFillTx/>
                <a:latin typeface="ACADEMY ENGRAVED LET PLAIN:1.0" panose="02000000000000000000" pitchFamily="2" charset="0"/>
                <a:sym typeface="Helvetica Neue"/>
              </a:rPr>
              <a:t>Carr</a:t>
            </a:r>
            <a:r>
              <a:rPr kumimoji="0" lang="en-US" sz="2000" i="0" u="none" strike="noStrike" cap="none" spc="0" normalizeH="0" baseline="0" dirty="0">
                <a:ln>
                  <a:noFill/>
                </a:ln>
                <a:solidFill>
                  <a:srgbClr val="000000"/>
                </a:solidFill>
                <a:effectLst/>
                <a:uFillTx/>
                <a:latin typeface="ACADEMY ENGRAVED LET PLAIN:1.0" panose="02000000000000000000" pitchFamily="2" charset="0"/>
                <a:sym typeface="Helvetica Neue"/>
              </a:rPr>
              <a:t> &amp; the UHS Dance Team Finished 1</a:t>
            </a:r>
            <a:r>
              <a:rPr kumimoji="0" lang="en-US" sz="2000" i="0" u="none" strike="noStrike" cap="none" spc="0" normalizeH="0" baseline="30000" dirty="0">
                <a:ln>
                  <a:noFill/>
                </a:ln>
                <a:solidFill>
                  <a:srgbClr val="000000"/>
                </a:solidFill>
                <a:effectLst/>
                <a:uFillTx/>
                <a:latin typeface="ACADEMY ENGRAVED LET PLAIN:1.0" panose="02000000000000000000" pitchFamily="2" charset="0"/>
                <a:sym typeface="Helvetica Neue"/>
              </a:rPr>
              <a:t>st</a:t>
            </a:r>
            <a:r>
              <a:rPr kumimoji="0" lang="en-US" sz="2000" i="0" u="none" strike="noStrike" cap="none" spc="0" normalizeH="0" baseline="0" dirty="0">
                <a:ln>
                  <a:noFill/>
                </a:ln>
                <a:solidFill>
                  <a:srgbClr val="000000"/>
                </a:solidFill>
                <a:effectLst/>
                <a:uFillTx/>
                <a:latin typeface="ACADEMY ENGRAVED LET PLAIN:1.0" panose="02000000000000000000" pitchFamily="2" charset="0"/>
                <a:sym typeface="Helvetica Neue"/>
              </a:rPr>
              <a:t> Place</a:t>
            </a:r>
          </a:p>
        </p:txBody>
      </p:sp>
      <p:sp>
        <p:nvSpPr>
          <p:cNvPr id="7" name="TextBox 6">
            <a:extLst>
              <a:ext uri="{FF2B5EF4-FFF2-40B4-BE49-F238E27FC236}">
                <a16:creationId xmlns:a16="http://schemas.microsoft.com/office/drawing/2014/main" id="{1C0CFB11-A7E2-7EC2-4491-F3774E21A5B1}"/>
              </a:ext>
            </a:extLst>
          </p:cNvPr>
          <p:cNvSpPr txBox="1"/>
          <p:nvPr/>
        </p:nvSpPr>
        <p:spPr>
          <a:xfrm>
            <a:off x="7925289" y="6870792"/>
            <a:ext cx="4881202" cy="1285821"/>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7093" tIns="27093" rIns="27093" bIns="27093" numCol="1" spcCol="38100" rtlCol="0" anchor="ctr">
            <a:spAutoFit/>
          </a:bodyPr>
          <a:lstStyle/>
          <a:p>
            <a:r>
              <a:rPr lang="en-US" i="0" dirty="0">
                <a:solidFill>
                  <a:srgbClr val="222222"/>
                </a:solidFill>
                <a:effectLst/>
                <a:latin typeface="ACADEMY ENGRAVED LET PLAIN:1.0" panose="02000000000000000000" pitchFamily="2" charset="0"/>
              </a:rPr>
              <a:t>Girls Wrestling County Champions Alissa Alcindor at 235 Christine Pierre Louis at 185 &amp; 3rd Place </a:t>
            </a:r>
            <a:r>
              <a:rPr lang="en-US" i="0" dirty="0" err="1">
                <a:solidFill>
                  <a:srgbClr val="222222"/>
                </a:solidFill>
                <a:effectLst/>
                <a:latin typeface="ACADEMY ENGRAVED LET PLAIN:1.0" panose="02000000000000000000" pitchFamily="2" charset="0"/>
              </a:rPr>
              <a:t>Neissa</a:t>
            </a:r>
            <a:r>
              <a:rPr lang="en-US" i="0" dirty="0">
                <a:solidFill>
                  <a:srgbClr val="222222"/>
                </a:solidFill>
                <a:effectLst/>
                <a:latin typeface="ACADEMY ENGRAVED LET PLAIN:1.0" panose="02000000000000000000" pitchFamily="2" charset="0"/>
              </a:rPr>
              <a:t> </a:t>
            </a:r>
            <a:r>
              <a:rPr lang="en-US" i="0" dirty="0" err="1">
                <a:solidFill>
                  <a:srgbClr val="222222"/>
                </a:solidFill>
                <a:effectLst/>
                <a:latin typeface="ACADEMY ENGRAVED LET PLAIN:1.0" panose="02000000000000000000" pitchFamily="2" charset="0"/>
              </a:rPr>
              <a:t>Filias</a:t>
            </a:r>
            <a:r>
              <a:rPr lang="en-US" i="0" dirty="0">
                <a:solidFill>
                  <a:srgbClr val="222222"/>
                </a:solidFill>
                <a:effectLst/>
                <a:latin typeface="ACADEMY ENGRAVED LET PLAIN:1.0" panose="02000000000000000000" pitchFamily="2" charset="0"/>
              </a:rPr>
              <a:t> at 235</a:t>
            </a:r>
          </a:p>
          <a:p>
            <a:pPr marL="0" marR="0" indent="0" algn="ctr" defTabSz="587022" rtl="0" fontAlgn="auto" latinLnBrk="0" hangingPunct="0">
              <a:lnSpc>
                <a:spcPct val="100000"/>
              </a:lnSpc>
              <a:spcBef>
                <a:spcPts val="0"/>
              </a:spcBef>
              <a:spcAft>
                <a:spcPts val="0"/>
              </a:spcAft>
              <a:buClrTx/>
              <a:buSzTx/>
              <a:buFontTx/>
              <a:buNone/>
              <a:tabLst/>
            </a:pPr>
            <a:endParaRPr kumimoji="0" lang="en-US" sz="2000" b="1" i="0" u="none" strike="noStrike" cap="none" spc="0" normalizeH="0" baseline="0" dirty="0">
              <a:ln>
                <a:noFill/>
              </a:ln>
              <a:solidFill>
                <a:srgbClr val="000000"/>
              </a:solidFill>
              <a:effectLst/>
              <a:uFillTx/>
              <a:latin typeface="Helvetica Neue"/>
              <a:ea typeface="Helvetica Neue"/>
              <a:cs typeface="Helvetica Neue"/>
              <a:sym typeface="Helvetica Neue"/>
            </a:endParaRPr>
          </a:p>
        </p:txBody>
      </p:sp>
      <p:sp>
        <p:nvSpPr>
          <p:cNvPr id="8" name="TextBox 7">
            <a:extLst>
              <a:ext uri="{FF2B5EF4-FFF2-40B4-BE49-F238E27FC236}">
                <a16:creationId xmlns:a16="http://schemas.microsoft.com/office/drawing/2014/main" id="{5E1546C4-31D4-DA4A-2B17-CD411A225883}"/>
              </a:ext>
            </a:extLst>
          </p:cNvPr>
          <p:cNvSpPr txBox="1"/>
          <p:nvPr/>
        </p:nvSpPr>
        <p:spPr>
          <a:xfrm>
            <a:off x="338460" y="5268650"/>
            <a:ext cx="12129570" cy="1439710"/>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7093" tIns="27093" rIns="27093" bIns="27093" numCol="1" spcCol="38100" rtlCol="0" anchor="ctr">
            <a:spAutoFit/>
          </a:bodyPr>
          <a:lstStyle/>
          <a:p>
            <a:pPr marL="0" marR="0" indent="0" algn="ctr" defTabSz="587022" rtl="0" fontAlgn="auto" latinLnBrk="0" hangingPunct="0">
              <a:lnSpc>
                <a:spcPct val="100000"/>
              </a:lnSpc>
              <a:spcBef>
                <a:spcPts val="0"/>
              </a:spcBef>
              <a:spcAft>
                <a:spcPts val="0"/>
              </a:spcAft>
              <a:buClrTx/>
              <a:buSzTx/>
              <a:buFontTx/>
              <a:buNone/>
              <a:tabLst/>
            </a:pPr>
            <a:r>
              <a:rPr lang="en-US" sz="1800" b="0" i="0" dirty="0">
                <a:solidFill>
                  <a:srgbClr val="222222"/>
                </a:solidFill>
                <a:effectLst/>
                <a:latin typeface="ACADEMY ENGRAVED LET PLAIN:1.0" panose="02000000000000000000" pitchFamily="2" charset="0"/>
              </a:rPr>
              <a:t>The Union High Dance Team attended their first competition of the season in early February and had a blast. They brought dances that Ashley </a:t>
            </a:r>
            <a:r>
              <a:rPr lang="en-US" sz="1800" b="0" i="0" dirty="0" err="1">
                <a:solidFill>
                  <a:srgbClr val="222222"/>
                </a:solidFill>
                <a:effectLst/>
                <a:latin typeface="ACADEMY ENGRAVED LET PLAIN:1.0" panose="02000000000000000000" pitchFamily="2" charset="0"/>
              </a:rPr>
              <a:t>Carr</a:t>
            </a:r>
            <a:r>
              <a:rPr lang="en-US" sz="1800" b="0" i="0" dirty="0">
                <a:solidFill>
                  <a:srgbClr val="222222"/>
                </a:solidFill>
                <a:effectLst/>
                <a:latin typeface="ACADEMY ENGRAVED LET PLAIN:1.0" panose="02000000000000000000" pitchFamily="2" charset="0"/>
              </a:rPr>
              <a:t> and guest choreographer Deja McNair choreographed over the past few months. Their hip-hop and </a:t>
            </a:r>
            <a:r>
              <a:rPr lang="en-US" sz="1800" i="0" dirty="0">
                <a:solidFill>
                  <a:srgbClr val="222222"/>
                </a:solidFill>
                <a:effectLst/>
                <a:latin typeface="ACADEMY ENGRAVED LET PLAIN:1.0" panose="02000000000000000000" pitchFamily="2" charset="0"/>
              </a:rPr>
              <a:t>jazz</a:t>
            </a:r>
            <a:r>
              <a:rPr lang="en-US" sz="1800" b="0" i="0" dirty="0">
                <a:solidFill>
                  <a:srgbClr val="222222"/>
                </a:solidFill>
                <a:effectLst/>
                <a:latin typeface="ACADEMY ENGRAVED LET PLAIN:1.0" panose="02000000000000000000" pitchFamily="2" charset="0"/>
              </a:rPr>
              <a:t> dance received a </a:t>
            </a:r>
            <a:r>
              <a:rPr lang="en-US" sz="1800" i="0" dirty="0">
                <a:solidFill>
                  <a:srgbClr val="222222"/>
                </a:solidFill>
                <a:effectLst/>
                <a:latin typeface="ACADEMY ENGRAVED LET PLAIN:1.0" panose="02000000000000000000" pitchFamily="2" charset="0"/>
              </a:rPr>
              <a:t>score of high gold</a:t>
            </a:r>
            <a:r>
              <a:rPr lang="en-US" sz="1800" b="0" i="0" dirty="0">
                <a:solidFill>
                  <a:srgbClr val="222222"/>
                </a:solidFill>
                <a:effectLst/>
                <a:latin typeface="ACADEMY ENGRAVED LET PLAIN:1.0" panose="02000000000000000000" pitchFamily="2" charset="0"/>
              </a:rPr>
              <a:t>, and their </a:t>
            </a:r>
            <a:r>
              <a:rPr lang="en-US" sz="1800" i="0" dirty="0">
                <a:solidFill>
                  <a:srgbClr val="222222"/>
                </a:solidFill>
                <a:effectLst/>
                <a:latin typeface="ACADEMY ENGRAVED LET PLAIN:1.0" panose="02000000000000000000" pitchFamily="2" charset="0"/>
              </a:rPr>
              <a:t>contemporary</a:t>
            </a:r>
            <a:r>
              <a:rPr lang="en-US" sz="1800" b="0" i="0" dirty="0">
                <a:solidFill>
                  <a:srgbClr val="222222"/>
                </a:solidFill>
                <a:effectLst/>
                <a:latin typeface="ACADEMY ENGRAVED LET PLAIN:1.0" panose="02000000000000000000" pitchFamily="2" charset="0"/>
              </a:rPr>
              <a:t> received a </a:t>
            </a:r>
            <a:r>
              <a:rPr lang="en-US" sz="1800" i="0" dirty="0">
                <a:solidFill>
                  <a:srgbClr val="222222"/>
                </a:solidFill>
                <a:effectLst/>
                <a:latin typeface="ACADEMY ENGRAVED LET PLAIN:1.0" panose="02000000000000000000" pitchFamily="2" charset="0"/>
              </a:rPr>
              <a:t>score of gold</a:t>
            </a:r>
            <a:r>
              <a:rPr lang="en-US" sz="1800" b="0" i="0" dirty="0">
                <a:solidFill>
                  <a:srgbClr val="222222"/>
                </a:solidFill>
                <a:effectLst/>
                <a:latin typeface="ACADEMY ENGRAVED LET PLAIN:1.0" panose="02000000000000000000" pitchFamily="2" charset="0"/>
              </a:rPr>
              <a:t>. Their </a:t>
            </a:r>
            <a:r>
              <a:rPr lang="en-US" sz="1800" i="0" dirty="0">
                <a:solidFill>
                  <a:srgbClr val="222222"/>
                </a:solidFill>
                <a:effectLst/>
                <a:latin typeface="ACADEMY ENGRAVED LET PLAIN:1.0" panose="02000000000000000000" pitchFamily="2" charset="0"/>
              </a:rPr>
              <a:t>hip-hop</a:t>
            </a:r>
            <a:r>
              <a:rPr lang="en-US" sz="1800" b="0" i="0" dirty="0">
                <a:solidFill>
                  <a:srgbClr val="222222"/>
                </a:solidFill>
                <a:effectLst/>
                <a:latin typeface="ACADEMY ENGRAVED LET PLAIN:1.0" panose="02000000000000000000" pitchFamily="2" charset="0"/>
              </a:rPr>
              <a:t> placed </a:t>
            </a:r>
            <a:r>
              <a:rPr lang="en-US" sz="1800" i="0" dirty="0">
                <a:solidFill>
                  <a:srgbClr val="222222"/>
                </a:solidFill>
                <a:effectLst/>
                <a:latin typeface="ACADEMY ENGRAVED LET PLAIN:1.0" panose="02000000000000000000" pitchFamily="2" charset="0"/>
              </a:rPr>
              <a:t>first overall</a:t>
            </a:r>
            <a:r>
              <a:rPr lang="en-US" sz="1800" b="0" i="0" dirty="0">
                <a:solidFill>
                  <a:srgbClr val="222222"/>
                </a:solidFill>
                <a:effectLst/>
                <a:latin typeface="ACADEMY ENGRAVED LET PLAIN:1.0" panose="02000000000000000000" pitchFamily="2" charset="0"/>
              </a:rPr>
              <a:t>, and their </a:t>
            </a:r>
            <a:r>
              <a:rPr lang="en-US" sz="1800" i="0" dirty="0">
                <a:solidFill>
                  <a:srgbClr val="222222"/>
                </a:solidFill>
                <a:effectLst/>
                <a:latin typeface="ACADEMY ENGRAVED LET PLAIN:1.0" panose="02000000000000000000" pitchFamily="2" charset="0"/>
              </a:rPr>
              <a:t>jazz third overall</a:t>
            </a:r>
            <a:r>
              <a:rPr lang="en-US" sz="1800" b="0" i="0" dirty="0">
                <a:solidFill>
                  <a:srgbClr val="222222"/>
                </a:solidFill>
                <a:effectLst/>
                <a:latin typeface="ACADEMY ENGRAVED LET PLAIN:1.0" panose="02000000000000000000" pitchFamily="2" charset="0"/>
              </a:rPr>
              <a:t>. For many of these girls, it was their first dance competition that they've been to. This </a:t>
            </a:r>
            <a:r>
              <a:rPr lang="en-US" sz="1800" i="0" dirty="0">
                <a:solidFill>
                  <a:srgbClr val="222222"/>
                </a:solidFill>
                <a:effectLst/>
                <a:latin typeface="ACADEMY ENGRAVED LET PLAIN:1.0" panose="02000000000000000000" pitchFamily="2" charset="0"/>
              </a:rPr>
              <a:t>Sunday</a:t>
            </a:r>
            <a:r>
              <a:rPr lang="en-US" sz="1800" b="0" i="0" dirty="0">
                <a:solidFill>
                  <a:srgbClr val="222222"/>
                </a:solidFill>
                <a:effectLst/>
                <a:latin typeface="ACADEMY ENGRAVED LET PLAIN:1.0" panose="02000000000000000000" pitchFamily="2" charset="0"/>
              </a:rPr>
              <a:t>, they will be attending their </a:t>
            </a:r>
            <a:r>
              <a:rPr lang="en-US" sz="1800" i="0" dirty="0">
                <a:solidFill>
                  <a:srgbClr val="222222"/>
                </a:solidFill>
                <a:effectLst/>
                <a:latin typeface="ACADEMY ENGRAVED LET PLAIN:1.0" panose="02000000000000000000" pitchFamily="2" charset="0"/>
              </a:rPr>
              <a:t>second and final competition of the season</a:t>
            </a:r>
            <a:r>
              <a:rPr lang="en-US" sz="1800" b="0" i="0" dirty="0">
                <a:solidFill>
                  <a:srgbClr val="222222"/>
                </a:solidFill>
                <a:effectLst/>
                <a:latin typeface="ACADEMY ENGRAVED LET PLAIN:1.0" panose="02000000000000000000" pitchFamily="2" charset="0"/>
              </a:rPr>
              <a:t>. Wish them luck!</a:t>
            </a:r>
            <a:endParaRPr kumimoji="0" lang="en-US" sz="1800" b="1" i="0" u="none" strike="noStrike" cap="none" spc="0" normalizeH="0" baseline="0" dirty="0">
              <a:ln>
                <a:noFill/>
              </a:ln>
              <a:solidFill>
                <a:srgbClr val="000000"/>
              </a:solidFill>
              <a:effectLst/>
              <a:uFillTx/>
              <a:latin typeface="ACADEMY ENGRAVED LET PLAIN:1.0" panose="02000000000000000000" pitchFamily="2" charset="0"/>
              <a:sym typeface="Helvetica Neue"/>
            </a:endParaRPr>
          </a:p>
        </p:txBody>
      </p:sp>
      <p:pic>
        <p:nvPicPr>
          <p:cNvPr id="11" name="Picture 10" descr="A group of women posing for a photo&#10;&#10;Description automatically generated">
            <a:extLst>
              <a:ext uri="{FF2B5EF4-FFF2-40B4-BE49-F238E27FC236}">
                <a16:creationId xmlns:a16="http://schemas.microsoft.com/office/drawing/2014/main" id="{61E586C3-6E3F-47C2-F274-4D5AF90041F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7575814" y="1916896"/>
            <a:ext cx="3554777" cy="2666083"/>
          </a:xfrm>
          <a:prstGeom prst="rect">
            <a:avLst/>
          </a:prstGeom>
        </p:spPr>
      </p:pic>
      <p:pic>
        <p:nvPicPr>
          <p:cNvPr id="14" name="Picture 13" descr="A group of women posing for a photo&#10;&#10;Description automatically generated">
            <a:extLst>
              <a:ext uri="{FF2B5EF4-FFF2-40B4-BE49-F238E27FC236}">
                <a16:creationId xmlns:a16="http://schemas.microsoft.com/office/drawing/2014/main" id="{096153AC-A296-7F0A-189F-1AC9750C8D6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82129" y="2514855"/>
            <a:ext cx="3496456" cy="2512471"/>
          </a:xfrm>
          <a:prstGeom prst="rect">
            <a:avLst/>
          </a:prstGeom>
        </p:spPr>
      </p:pic>
      <p:pic>
        <p:nvPicPr>
          <p:cNvPr id="16" name="Picture 15" descr="A group of women posing for a picture&#10;&#10;Description automatically generated">
            <a:extLst>
              <a:ext uri="{FF2B5EF4-FFF2-40B4-BE49-F238E27FC236}">
                <a16:creationId xmlns:a16="http://schemas.microsoft.com/office/drawing/2014/main" id="{3B6687D7-17C1-D62F-0C79-6A930CC2548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96660" y="6901239"/>
            <a:ext cx="1908366" cy="2544488"/>
          </a:xfrm>
          <a:prstGeom prst="rect">
            <a:avLst/>
          </a:prstGeom>
        </p:spPr>
      </p:pic>
      <p:pic>
        <p:nvPicPr>
          <p:cNvPr id="21" name="Picture 20" descr="A person standing in front of a banner&#10;&#10;Description automatically generated">
            <a:extLst>
              <a:ext uri="{FF2B5EF4-FFF2-40B4-BE49-F238E27FC236}">
                <a16:creationId xmlns:a16="http://schemas.microsoft.com/office/drawing/2014/main" id="{0F64FB3B-1C93-B7B9-929F-F6B8C1B59ED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52765" y="6868974"/>
            <a:ext cx="1908366" cy="2544488"/>
          </a:xfrm>
          <a:prstGeom prst="rect">
            <a:avLst/>
          </a:prstGeom>
        </p:spPr>
      </p:pic>
      <p:pic>
        <p:nvPicPr>
          <p:cNvPr id="25" name="Picture 24" descr="A person holding a paper in front of a blue railing&#10;&#10;Description automatically generated">
            <a:extLst>
              <a:ext uri="{FF2B5EF4-FFF2-40B4-BE49-F238E27FC236}">
                <a16:creationId xmlns:a16="http://schemas.microsoft.com/office/drawing/2014/main" id="{04835A85-8F25-AA7F-3599-969D9DBAA96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2596" y="6884369"/>
            <a:ext cx="1908366" cy="2544488"/>
          </a:xfrm>
          <a:prstGeom prst="rect">
            <a:avLst/>
          </a:prstGeom>
        </p:spPr>
      </p:pic>
      <p:pic>
        <p:nvPicPr>
          <p:cNvPr id="27" name="Picture 26" descr="A person holding a medal and a paper&#10;&#10;Description automatically generated">
            <a:extLst>
              <a:ext uri="{FF2B5EF4-FFF2-40B4-BE49-F238E27FC236}">
                <a16:creationId xmlns:a16="http://schemas.microsoft.com/office/drawing/2014/main" id="{A06E7545-5190-DD12-190A-A9DFE8B2175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925289" y="7863787"/>
            <a:ext cx="1675699" cy="1964292"/>
          </a:xfrm>
          <a:prstGeom prst="rect">
            <a:avLst/>
          </a:prstGeom>
        </p:spPr>
      </p:pic>
    </p:spTree>
    <p:extLst>
      <p:ext uri="{BB962C8B-B14F-4D97-AF65-F5344CB8AC3E}">
        <p14:creationId xmlns:p14="http://schemas.microsoft.com/office/powerpoint/2010/main" val="1970053623"/>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U-2022 (V2) copy.psd" descr="U-2022 (V2) copy.psd">
            <a:extLst>
              <a:ext uri="{FF2B5EF4-FFF2-40B4-BE49-F238E27FC236}">
                <a16:creationId xmlns:a16="http://schemas.microsoft.com/office/drawing/2014/main" id="{0E1C12B5-3E25-D231-48C6-911F87886C2A}"/>
              </a:ext>
            </a:extLst>
          </p:cNvPr>
          <p:cNvPicPr>
            <a:picLocks noChangeAspect="1"/>
          </p:cNvPicPr>
          <p:nvPr/>
        </p:nvPicPr>
        <p:blipFill>
          <a:blip r:embed="rId3">
            <a:alphaModFix amt="14274"/>
          </a:blip>
          <a:stretch>
            <a:fillRect/>
          </a:stretch>
        </p:blipFill>
        <p:spPr>
          <a:xfrm>
            <a:off x="1773600" y="1251231"/>
            <a:ext cx="9457599" cy="8054723"/>
          </a:xfrm>
          <a:prstGeom prst="rect">
            <a:avLst/>
          </a:prstGeom>
          <a:ln w="3175">
            <a:miter lim="400000"/>
          </a:ln>
        </p:spPr>
      </p:pic>
      <p:sp>
        <p:nvSpPr>
          <p:cNvPr id="4" name="TextBox 3">
            <a:extLst>
              <a:ext uri="{FF2B5EF4-FFF2-40B4-BE49-F238E27FC236}">
                <a16:creationId xmlns:a16="http://schemas.microsoft.com/office/drawing/2014/main" id="{5171D070-63AB-01F8-4113-DEAFC7F96D51}"/>
              </a:ext>
            </a:extLst>
          </p:cNvPr>
          <p:cNvSpPr txBox="1"/>
          <p:nvPr/>
        </p:nvSpPr>
        <p:spPr>
          <a:xfrm>
            <a:off x="1423428" y="2761664"/>
            <a:ext cx="10157941" cy="1901375"/>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7093" tIns="27093" rIns="27093" bIns="27093" numCol="1" spcCol="38100" rtlCol="0" anchor="ctr">
            <a:spAutoFit/>
          </a:bodyPr>
          <a:lstStyle/>
          <a:p>
            <a:pPr rtl="0" fontAlgn="base">
              <a:spcBef>
                <a:spcPts val="0"/>
              </a:spcBef>
              <a:spcAft>
                <a:spcPts val="0"/>
              </a:spcAft>
            </a:pPr>
            <a:endParaRPr lang="en-US" sz="2800" i="0" u="none" strike="noStrike" dirty="0">
              <a:solidFill>
                <a:srgbClr val="000000"/>
              </a:solidFill>
              <a:effectLst/>
              <a:latin typeface="ACADEMY ENGRAVED LET PLAIN:1.0" panose="02000000000000000000" pitchFamily="2" charset="0"/>
            </a:endParaRPr>
          </a:p>
          <a:p>
            <a:pPr rtl="0" fontAlgn="base">
              <a:spcBef>
                <a:spcPts val="0"/>
              </a:spcBef>
              <a:spcAft>
                <a:spcPts val="0"/>
              </a:spcAft>
            </a:pPr>
            <a:endParaRPr lang="en-US" sz="2800" b="0" dirty="0">
              <a:latin typeface="ACADEMY ENGRAVED LET PLAIN:1.0" panose="02000000000000000000" pitchFamily="2" charset="0"/>
            </a:endParaRPr>
          </a:p>
          <a:p>
            <a:br>
              <a:rPr lang="en-US" sz="2400" dirty="0"/>
            </a:br>
            <a:endParaRPr lang="en-US" sz="4000" b="0" i="0" u="none" strike="noStrike" dirty="0">
              <a:solidFill>
                <a:srgbClr val="000000"/>
              </a:solidFill>
              <a:effectLst/>
              <a:latin typeface="ACADEMY ENGRAVED LET PLAIN:1.0" panose="02000000000000000000" pitchFamily="2" charset="0"/>
            </a:endParaRPr>
          </a:p>
        </p:txBody>
      </p:sp>
      <p:sp>
        <p:nvSpPr>
          <p:cNvPr id="5" name="TextBox 4">
            <a:extLst>
              <a:ext uri="{FF2B5EF4-FFF2-40B4-BE49-F238E27FC236}">
                <a16:creationId xmlns:a16="http://schemas.microsoft.com/office/drawing/2014/main" id="{6B2716E7-168C-6FD1-884A-A089041712E3}"/>
              </a:ext>
            </a:extLst>
          </p:cNvPr>
          <p:cNvSpPr txBox="1"/>
          <p:nvPr/>
        </p:nvSpPr>
        <p:spPr>
          <a:xfrm>
            <a:off x="3248658" y="743399"/>
            <a:ext cx="6507480" cy="830997"/>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2400" dirty="0">
                <a:latin typeface="ACADEMY ENGRAVED LET PLAIN:1.0" panose="02000000000000000000" pitchFamily="2" charset="0"/>
              </a:rPr>
              <a:t>A Small Glimpse</a:t>
            </a:r>
            <a:endParaRPr kumimoji="0" lang="en-US" sz="2400" b="1" i="0" u="none" strike="noStrike" cap="none" spc="0" normalizeH="0" baseline="0" dirty="0">
              <a:ln>
                <a:noFill/>
              </a:ln>
              <a:solidFill>
                <a:srgbClr val="000000"/>
              </a:solidFill>
              <a:effectLst/>
              <a:uFillTx/>
              <a:latin typeface="ACADEMY ENGRAVED LET PLAIN:1.0" panose="02000000000000000000" pitchFamily="2" charset="0"/>
              <a:sym typeface="Helvetica Neue"/>
            </a:endParaRPr>
          </a:p>
          <a:p>
            <a:r>
              <a:rPr lang="en-US" sz="2400" b="0" i="0" dirty="0">
                <a:solidFill>
                  <a:srgbClr val="1F1F1F"/>
                </a:solidFill>
                <a:effectLst/>
                <a:latin typeface="ACADEMY ENGRAVED LET PLAIN:1.0" panose="02000000000000000000" pitchFamily="2" charset="0"/>
              </a:rPr>
              <a:t>Black History Month</a:t>
            </a:r>
            <a:endParaRPr kumimoji="0" lang="en-US" altLang="en-US" sz="2400" b="0" i="0" u="none" strike="noStrike" cap="none" normalizeH="0" baseline="0" dirty="0">
              <a:ln>
                <a:noFill/>
              </a:ln>
              <a:solidFill>
                <a:srgbClr val="2E2E2E"/>
              </a:solidFill>
              <a:effectLst/>
              <a:latin typeface="ACADEMY ENGRAVED LET PLAIN:1.0" panose="02000000000000000000" pitchFamily="2" charset="0"/>
            </a:endParaRPr>
          </a:p>
        </p:txBody>
      </p:sp>
      <p:graphicFrame>
        <p:nvGraphicFramePr>
          <p:cNvPr id="6" name="Table 5">
            <a:extLst>
              <a:ext uri="{FF2B5EF4-FFF2-40B4-BE49-F238E27FC236}">
                <a16:creationId xmlns:a16="http://schemas.microsoft.com/office/drawing/2014/main" id="{11F51777-5869-4C10-6660-F7C5466CC43E}"/>
              </a:ext>
            </a:extLst>
          </p:cNvPr>
          <p:cNvGraphicFramePr>
            <a:graphicFrameLocks noGrp="1"/>
          </p:cNvGraphicFramePr>
          <p:nvPr>
            <p:extLst>
              <p:ext uri="{D42A27DB-BD31-4B8C-83A1-F6EECF244321}">
                <p14:modId xmlns:p14="http://schemas.microsoft.com/office/powerpoint/2010/main" val="4272410503"/>
              </p:ext>
            </p:extLst>
          </p:nvPr>
        </p:nvGraphicFramePr>
        <p:xfrm>
          <a:off x="343826" y="1636869"/>
          <a:ext cx="12660972" cy="7518149"/>
        </p:xfrm>
        <a:graphic>
          <a:graphicData uri="http://schemas.openxmlformats.org/drawingml/2006/table">
            <a:tbl>
              <a:tblPr/>
              <a:tblGrid>
                <a:gridCol w="1256049">
                  <a:extLst>
                    <a:ext uri="{9D8B030D-6E8A-4147-A177-3AD203B41FA5}">
                      <a16:colId xmlns:a16="http://schemas.microsoft.com/office/drawing/2014/main" val="2949345740"/>
                    </a:ext>
                  </a:extLst>
                </a:gridCol>
                <a:gridCol w="851560">
                  <a:extLst>
                    <a:ext uri="{9D8B030D-6E8A-4147-A177-3AD203B41FA5}">
                      <a16:colId xmlns:a16="http://schemas.microsoft.com/office/drawing/2014/main" val="2301116902"/>
                    </a:ext>
                  </a:extLst>
                </a:gridCol>
                <a:gridCol w="1884076">
                  <a:extLst>
                    <a:ext uri="{9D8B030D-6E8A-4147-A177-3AD203B41FA5}">
                      <a16:colId xmlns:a16="http://schemas.microsoft.com/office/drawing/2014/main" val="1219998067"/>
                    </a:ext>
                  </a:extLst>
                </a:gridCol>
                <a:gridCol w="2629188">
                  <a:extLst>
                    <a:ext uri="{9D8B030D-6E8A-4147-A177-3AD203B41FA5}">
                      <a16:colId xmlns:a16="http://schemas.microsoft.com/office/drawing/2014/main" val="3790653918"/>
                    </a:ext>
                  </a:extLst>
                </a:gridCol>
                <a:gridCol w="6040099">
                  <a:extLst>
                    <a:ext uri="{9D8B030D-6E8A-4147-A177-3AD203B41FA5}">
                      <a16:colId xmlns:a16="http://schemas.microsoft.com/office/drawing/2014/main" val="3267907435"/>
                    </a:ext>
                  </a:extLst>
                </a:gridCol>
              </a:tblGrid>
              <a:tr h="269967">
                <a:tc>
                  <a:txBody>
                    <a:bodyPr/>
                    <a:lstStyle/>
                    <a:p>
                      <a:pPr algn="ctr" rtl="0" fontAlgn="ctr"/>
                      <a:r>
                        <a:rPr lang="en-US" sz="1200" b="1" dirty="0">
                          <a:solidFill>
                            <a:schemeClr val="tx1"/>
                          </a:solidFill>
                          <a:effectLst/>
                          <a:latin typeface="Times New Roman" panose="02020603050405020304" pitchFamily="18" charset="0"/>
                          <a:cs typeface="Times New Roman" panose="02020603050405020304" pitchFamily="18" charset="0"/>
                        </a:rPr>
                        <a:t>School</a:t>
                      </a:r>
                    </a:p>
                  </a:txBody>
                  <a:tcPr marL="19736" marR="19736" marT="13158" marB="13158" anchor="ctr">
                    <a:lnL w="9525" cap="flat" cmpd="sng" algn="ctr">
                      <a:solidFill>
                        <a:srgbClr val="000000"/>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ctr"/>
                      <a:r>
                        <a:rPr lang="en-US" sz="1200" b="1" dirty="0">
                          <a:solidFill>
                            <a:schemeClr val="tx1"/>
                          </a:solidFill>
                          <a:effectLst/>
                          <a:latin typeface="Times New Roman" panose="02020603050405020304" pitchFamily="18" charset="0"/>
                          <a:cs typeface="Times New Roman" panose="02020603050405020304" pitchFamily="18" charset="0"/>
                        </a:rPr>
                        <a:t>Grade</a:t>
                      </a:r>
                    </a:p>
                  </a:txBody>
                  <a:tcPr marL="19736" marR="19736" marT="13158" marB="13158"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ctr"/>
                      <a:r>
                        <a:rPr lang="en-US" sz="1200" b="1" dirty="0">
                          <a:solidFill>
                            <a:schemeClr val="tx1"/>
                          </a:solidFill>
                          <a:effectLst/>
                          <a:latin typeface="Times New Roman" panose="02020603050405020304" pitchFamily="18" charset="0"/>
                          <a:cs typeface="Times New Roman" panose="02020603050405020304" pitchFamily="18" charset="0"/>
                        </a:rPr>
                        <a:t>Subject</a:t>
                      </a:r>
                    </a:p>
                  </a:txBody>
                  <a:tcPr marL="19736" marR="19736" marT="13158" marB="13158"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ctr"/>
                      <a:r>
                        <a:rPr lang="en-US" sz="1200" b="1" dirty="0">
                          <a:solidFill>
                            <a:schemeClr val="tx1"/>
                          </a:solidFill>
                          <a:effectLst/>
                          <a:latin typeface="Times New Roman" panose="02020603050405020304" pitchFamily="18" charset="0"/>
                          <a:cs typeface="Times New Roman" panose="02020603050405020304" pitchFamily="18" charset="0"/>
                        </a:rPr>
                        <a:t>Who is engaging in this activity?</a:t>
                      </a:r>
                    </a:p>
                  </a:txBody>
                  <a:tcPr marL="19736" marR="19736" marT="13158" marB="13158"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ctr"/>
                      <a:r>
                        <a:rPr lang="en-US" sz="1000" b="1" dirty="0">
                          <a:solidFill>
                            <a:schemeClr val="tx1"/>
                          </a:solidFill>
                          <a:effectLst/>
                          <a:latin typeface="ACADEMY ENGRAVED LET PLAIN:1.0" panose="02000000000000000000" pitchFamily="2" charset="0"/>
                          <a:cs typeface="Times New Roman" panose="02020603050405020304" pitchFamily="18" charset="0"/>
                        </a:rPr>
                        <a:t>Short Description of Activity</a:t>
                      </a:r>
                    </a:p>
                  </a:txBody>
                  <a:tcPr marL="19736" marR="19736" marT="13158" marB="13158" anchor="ctr">
                    <a:lnL w="9525" cap="flat" cmpd="sng" algn="ctr">
                      <a:solidFill>
                        <a:srgbClr val="CCCCCC"/>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610186663"/>
                  </a:ext>
                </a:extLst>
              </a:tr>
              <a:tr h="825103">
                <a:tc>
                  <a:txBody>
                    <a:bodyPr/>
                    <a:lstStyle/>
                    <a:p>
                      <a:pPr algn="ctr" rtl="0" fontAlgn="b"/>
                      <a:r>
                        <a:rPr lang="en-US" sz="1000" b="0" dirty="0" err="1">
                          <a:effectLst/>
                          <a:latin typeface="Arial" panose="020B0604020202020204" pitchFamily="34" charset="0"/>
                        </a:rPr>
                        <a:t>DIstrict</a:t>
                      </a:r>
                      <a:r>
                        <a:rPr lang="en-US" sz="1000" b="0" dirty="0">
                          <a:effectLst/>
                          <a:latin typeface="Arial" panose="020B0604020202020204" pitchFamily="34" charset="0"/>
                        </a:rPr>
                        <a:t> Wide</a:t>
                      </a:r>
                    </a:p>
                  </a:txBody>
                  <a:tcPr marL="28575" marR="28575" marT="0" marB="0" anchor="b">
                    <a:lnL w="9525" cap="flat" cmpd="sng" algn="ctr">
                      <a:solidFill>
                        <a:srgbClr val="000000"/>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1000" b="0">
                          <a:effectLst/>
                          <a:latin typeface="Arial" panose="020B0604020202020204" pitchFamily="34" charset="0"/>
                        </a:rPr>
                        <a:t>PreK</a:t>
                      </a: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a:effectLst/>
                      </a:endParaRP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1000" b="0">
                          <a:effectLst/>
                          <a:latin typeface="Arial" panose="020B0604020202020204" pitchFamily="34" charset="0"/>
                        </a:rPr>
                        <a:t>All PreK</a:t>
                      </a: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000" b="0">
                          <a:effectLst/>
                          <a:latin typeface="Arial" panose="020B0604020202020204" pitchFamily="34" charset="0"/>
                        </a:rPr>
                        <a:t>Teachers will work in their classes individually and the classes will view the other BHM displays. A passort will be completed reflecting the displays each student visited. They must visit one per grade. Students will receive stickers on their passport for each visit. There are special stickers for the passport if they attend one of the township's Black History events.</a:t>
                      </a: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2303798695"/>
                  </a:ext>
                </a:extLst>
              </a:tr>
              <a:tr h="726593">
                <a:tc>
                  <a:txBody>
                    <a:bodyPr/>
                    <a:lstStyle/>
                    <a:p>
                      <a:pPr algn="ctr" rtl="0" fontAlgn="b"/>
                      <a:r>
                        <a:rPr lang="en-US" sz="1000" b="0">
                          <a:effectLst/>
                          <a:latin typeface="Arial" panose="020B0604020202020204" pitchFamily="34" charset="0"/>
                        </a:rPr>
                        <a:t>BHES</a:t>
                      </a:r>
                    </a:p>
                  </a:txBody>
                  <a:tcPr marL="28575" marR="28575" marT="0" marB="0" anchor="b">
                    <a:lnL w="9525" cap="flat" cmpd="sng" algn="ctr">
                      <a:solidFill>
                        <a:srgbClr val="000000"/>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1000" b="0">
                          <a:effectLst/>
                          <a:latin typeface="Arial" panose="020B0604020202020204" pitchFamily="34" charset="0"/>
                        </a:rPr>
                        <a:t>K-4</a:t>
                      </a: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a:effectLst/>
                      </a:endParaRP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1000" b="0">
                          <a:effectLst/>
                          <a:latin typeface="Arial" panose="020B0604020202020204" pitchFamily="34" charset="0"/>
                        </a:rPr>
                        <a:t>Whole Building</a:t>
                      </a: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000" b="0">
                          <a:effectLst/>
                          <a:latin typeface="Arial" panose="020B0604020202020204" pitchFamily="34" charset="0"/>
                        </a:rPr>
                        <a:t>Teachers will work in their classes individually and the classes will view the other BHM displays. A passort will be completed reflecting the displays each student visited. They must visit one per grade. Students will receive stickers on their passport for each visit. There are special stickers for the passport if they attend one of the township's Black History events.</a:t>
                      </a: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3839880090"/>
                  </a:ext>
                </a:extLst>
              </a:tr>
              <a:tr h="540461">
                <a:tc>
                  <a:txBody>
                    <a:bodyPr/>
                    <a:lstStyle/>
                    <a:p>
                      <a:pPr algn="ctr" rtl="0" fontAlgn="b"/>
                      <a:r>
                        <a:rPr lang="en-US" sz="1000" b="0">
                          <a:effectLst/>
                          <a:latin typeface="Arial" panose="020B0604020202020204" pitchFamily="34" charset="0"/>
                        </a:rPr>
                        <a:t>BHES</a:t>
                      </a:r>
                    </a:p>
                  </a:txBody>
                  <a:tcPr marL="28575" marR="28575" marT="0" marB="0" anchor="b">
                    <a:lnL w="9525" cap="flat" cmpd="sng" algn="ctr">
                      <a:solidFill>
                        <a:srgbClr val="000000"/>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1000" b="0">
                          <a:effectLst/>
                          <a:latin typeface="Arial" panose="020B0604020202020204" pitchFamily="34" charset="0"/>
                        </a:rPr>
                        <a:t>3-4</a:t>
                      </a: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1000" b="0">
                          <a:effectLst/>
                          <a:latin typeface="Arial" panose="020B0604020202020204" pitchFamily="34" charset="0"/>
                        </a:rPr>
                        <a:t>ART</a:t>
                      </a: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1000" b="0">
                          <a:effectLst/>
                          <a:latin typeface="Arial" panose="020B0604020202020204" pitchFamily="34" charset="0"/>
                        </a:rPr>
                        <a:t>Ms. Chapman</a:t>
                      </a: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000" b="0">
                          <a:solidFill>
                            <a:srgbClr val="1F1F1F"/>
                          </a:solidFill>
                          <a:effectLst/>
                          <a:latin typeface="Arial" panose="020B0604020202020204" pitchFamily="34" charset="0"/>
                        </a:rPr>
                        <a:t>Ms. Chapman is presenting lessons on Neo-Expressionist Art work inspired by Jean- Michel Basquiat and Javek Steptoe. Her students are producing and displaying art work following the syle of the artists.</a:t>
                      </a: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4006433561"/>
                  </a:ext>
                </a:extLst>
              </a:tr>
              <a:tr h="314674">
                <a:tc>
                  <a:txBody>
                    <a:bodyPr/>
                    <a:lstStyle/>
                    <a:p>
                      <a:pPr algn="ctr" rtl="0" fontAlgn="b"/>
                      <a:r>
                        <a:rPr lang="en-US" sz="1000" b="0">
                          <a:effectLst/>
                          <a:latin typeface="Arial" panose="020B0604020202020204" pitchFamily="34" charset="0"/>
                        </a:rPr>
                        <a:t>CFES</a:t>
                      </a:r>
                    </a:p>
                  </a:txBody>
                  <a:tcPr marL="28575" marR="28575" marT="0" marB="0" anchor="b">
                    <a:lnL w="9525" cap="flat" cmpd="sng" algn="ctr">
                      <a:solidFill>
                        <a:srgbClr val="000000"/>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1000" b="0">
                          <a:effectLst/>
                          <a:latin typeface="Arial" panose="020B0604020202020204" pitchFamily="34" charset="0"/>
                        </a:rPr>
                        <a:t>K-4</a:t>
                      </a: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a:effectLst/>
                      </a:endParaRP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1000" b="0">
                          <a:effectLst/>
                          <a:latin typeface="Arial" panose="020B0604020202020204" pitchFamily="34" charset="0"/>
                        </a:rPr>
                        <a:t>Whole Building</a:t>
                      </a: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000" b="0" u="sng">
                          <a:solidFill>
                            <a:srgbClr val="0000FF"/>
                          </a:solidFill>
                          <a:effectLst/>
                          <a:latin typeface="Arial" panose="020B0604020202020204" pitchFamily="34" charset="0"/>
                          <a:hlinkClick r:id="rId4"/>
                        </a:rPr>
                        <a:t>Black History Month</a:t>
                      </a:r>
                      <a:endParaRPr lang="en-US" sz="1000" b="0" u="sng">
                        <a:solidFill>
                          <a:srgbClr val="0000FF"/>
                        </a:solidFill>
                        <a:effectLst/>
                        <a:latin typeface="Arial" panose="020B0604020202020204" pitchFamily="34" charset="0"/>
                      </a:endParaRP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3012653316"/>
                  </a:ext>
                </a:extLst>
              </a:tr>
              <a:tr h="288879">
                <a:tc>
                  <a:txBody>
                    <a:bodyPr/>
                    <a:lstStyle/>
                    <a:p>
                      <a:pPr algn="ctr" rtl="0" fontAlgn="b"/>
                      <a:r>
                        <a:rPr lang="en-US" sz="1000" b="0" dirty="0">
                          <a:effectLst/>
                          <a:latin typeface="Arial" panose="020B0604020202020204" pitchFamily="34" charset="0"/>
                        </a:rPr>
                        <a:t>CFES</a:t>
                      </a:r>
                    </a:p>
                  </a:txBody>
                  <a:tcPr marL="28575" marR="28575" marT="0" marB="0" anchor="b">
                    <a:lnL w="9525" cap="flat" cmpd="sng" algn="ctr">
                      <a:solidFill>
                        <a:srgbClr val="000000"/>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1000" b="0">
                          <a:effectLst/>
                          <a:latin typeface="Arial" panose="020B0604020202020204" pitchFamily="34" charset="0"/>
                        </a:rPr>
                        <a:t>K-4</a:t>
                      </a: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1000" b="0">
                          <a:effectLst/>
                          <a:latin typeface="Arial" panose="020B0604020202020204" pitchFamily="34" charset="0"/>
                        </a:rPr>
                        <a:t>Music</a:t>
                      </a: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1000" b="0">
                          <a:effectLst/>
                          <a:latin typeface="Arial" panose="020B0604020202020204" pitchFamily="34" charset="0"/>
                        </a:rPr>
                        <a:t>Zara Fox</a:t>
                      </a: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000" b="0">
                          <a:effectLst/>
                          <a:latin typeface="Arial" panose="020B0604020202020204" pitchFamily="34" charset="0"/>
                        </a:rPr>
                        <a:t>Month Long Activities related to African American music</a:t>
                      </a: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extLst>
                  <a:ext uri="{0D108BD9-81ED-4DB2-BD59-A6C34878D82A}">
                    <a16:rowId xmlns:a16="http://schemas.microsoft.com/office/drawing/2014/main" val="215686019"/>
                  </a:ext>
                </a:extLst>
              </a:tr>
              <a:tr h="369991">
                <a:tc>
                  <a:txBody>
                    <a:bodyPr/>
                    <a:lstStyle/>
                    <a:p>
                      <a:pPr algn="ctr" rtl="0" fontAlgn="b"/>
                      <a:r>
                        <a:rPr lang="en-US" sz="1000" b="0">
                          <a:effectLst/>
                          <a:latin typeface="Arial" panose="020B0604020202020204" pitchFamily="34" charset="0"/>
                        </a:rPr>
                        <a:t>FES</a:t>
                      </a:r>
                    </a:p>
                  </a:txBody>
                  <a:tcPr marL="28575" marR="28575" marT="0" marB="0" anchor="b">
                    <a:lnL w="9525" cap="flat" cmpd="sng" algn="ctr">
                      <a:solidFill>
                        <a:srgbClr val="000000"/>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1000" b="0">
                          <a:effectLst/>
                          <a:latin typeface="Arial" panose="020B0604020202020204" pitchFamily="34" charset="0"/>
                        </a:rPr>
                        <a:t>K-4</a:t>
                      </a: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a:effectLst/>
                      </a:endParaRP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1000" b="0">
                          <a:effectLst/>
                          <a:latin typeface="Arial" panose="020B0604020202020204" pitchFamily="34" charset="0"/>
                        </a:rPr>
                        <a:t>Whole Building</a:t>
                      </a: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000">
                          <a:effectLst/>
                        </a:rPr>
                        <a:t>Daily announcements highlighting prominent African Americans. Laser Lights Black History Assembly. Black HIstory Spirit Week. Black History Author Study. </a:t>
                      </a: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4131080236"/>
                  </a:ext>
                </a:extLst>
              </a:tr>
              <a:tr h="360307">
                <a:tc>
                  <a:txBody>
                    <a:bodyPr/>
                    <a:lstStyle/>
                    <a:p>
                      <a:pPr algn="ctr" rtl="0" fontAlgn="b"/>
                      <a:r>
                        <a:rPr lang="en-US" sz="1000" b="0">
                          <a:effectLst/>
                          <a:latin typeface="Arial" panose="020B0604020202020204" pitchFamily="34" charset="0"/>
                        </a:rPr>
                        <a:t>LES</a:t>
                      </a:r>
                    </a:p>
                  </a:txBody>
                  <a:tcPr marL="28575" marR="28575" marT="0" marB="0" anchor="b">
                    <a:lnL w="9525" cap="flat" cmpd="sng" algn="ctr">
                      <a:solidFill>
                        <a:srgbClr val="000000"/>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1000" b="0">
                          <a:effectLst/>
                          <a:latin typeface="Arial" panose="020B0604020202020204" pitchFamily="34" charset="0"/>
                        </a:rPr>
                        <a:t>K-4</a:t>
                      </a: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a:effectLst/>
                      </a:endParaRP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1000" b="0">
                          <a:effectLst/>
                          <a:latin typeface="Arial" panose="020B0604020202020204" pitchFamily="34" charset="0"/>
                        </a:rPr>
                        <a:t>Whole Building</a:t>
                      </a: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000">
                          <a:effectLst/>
                        </a:rPr>
                        <a:t>Classroom activities, Laser Lights Black History Assembly, Morning announcements highlighting prominent African Americans</a:t>
                      </a: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1932948854"/>
                  </a:ext>
                </a:extLst>
              </a:tr>
              <a:tr h="359933">
                <a:tc>
                  <a:txBody>
                    <a:bodyPr/>
                    <a:lstStyle/>
                    <a:p>
                      <a:pPr algn="ctr" rtl="0" fontAlgn="b"/>
                      <a:r>
                        <a:rPr lang="en-US" sz="1000" b="0">
                          <a:effectLst/>
                          <a:latin typeface="Arial" panose="020B0604020202020204" pitchFamily="34" charset="0"/>
                        </a:rPr>
                        <a:t>LES</a:t>
                      </a:r>
                    </a:p>
                  </a:txBody>
                  <a:tcPr marL="28575" marR="28575" marT="0" marB="0" anchor="b">
                    <a:lnL w="9525" cap="flat" cmpd="sng" algn="ctr">
                      <a:solidFill>
                        <a:srgbClr val="000000"/>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1000" b="0">
                          <a:effectLst/>
                          <a:latin typeface="Arial" panose="020B0604020202020204" pitchFamily="34" charset="0"/>
                        </a:rPr>
                        <a:t>K-4</a:t>
                      </a: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1000" b="0">
                          <a:effectLst/>
                          <a:latin typeface="Arial" panose="020B0604020202020204" pitchFamily="34" charset="0"/>
                        </a:rPr>
                        <a:t>Music</a:t>
                      </a: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1000" b="0">
                          <a:effectLst/>
                          <a:latin typeface="Arial" panose="020B0604020202020204" pitchFamily="34" charset="0"/>
                        </a:rPr>
                        <a:t>Michele Koncewicz</a:t>
                      </a: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000">
                          <a:effectLst/>
                        </a:rPr>
                        <a:t>Students are studying the music of Africal American Recording artists</a:t>
                      </a: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1789961000"/>
                  </a:ext>
                </a:extLst>
              </a:tr>
              <a:tr h="459045">
                <a:tc>
                  <a:txBody>
                    <a:bodyPr/>
                    <a:lstStyle/>
                    <a:p>
                      <a:pPr algn="ctr" rtl="0" fontAlgn="b"/>
                      <a:r>
                        <a:rPr lang="en-US" sz="1000" b="0">
                          <a:effectLst/>
                          <a:latin typeface="Arial" panose="020B0604020202020204" pitchFamily="34" charset="0"/>
                        </a:rPr>
                        <a:t>LES</a:t>
                      </a:r>
                    </a:p>
                  </a:txBody>
                  <a:tcPr marL="28575" marR="28575" marT="0" marB="0" anchor="b">
                    <a:lnL w="9525" cap="flat" cmpd="sng" algn="ctr">
                      <a:solidFill>
                        <a:srgbClr val="000000"/>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1000" b="0">
                          <a:effectLst/>
                          <a:latin typeface="Arial" panose="020B0604020202020204" pitchFamily="34" charset="0"/>
                        </a:rPr>
                        <a:t>3-4</a:t>
                      </a: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1000" b="0">
                          <a:effectLst/>
                          <a:latin typeface="Arial" panose="020B0604020202020204" pitchFamily="34" charset="0"/>
                        </a:rPr>
                        <a:t>Art</a:t>
                      </a: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1000" b="0">
                          <a:effectLst/>
                          <a:latin typeface="Arial" panose="020B0604020202020204" pitchFamily="34" charset="0"/>
                        </a:rPr>
                        <a:t>Emmanual Cruz</a:t>
                      </a: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000">
                          <a:effectLst/>
                        </a:rPr>
                        <a:t>Michele Koncewicz has presented a lesson on the "Tuskeege Airmen". She then worked with those students creating and flying paper airplanes.</a:t>
                      </a: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2852470476"/>
                  </a:ext>
                </a:extLst>
              </a:tr>
              <a:tr h="635012">
                <a:tc>
                  <a:txBody>
                    <a:bodyPr/>
                    <a:lstStyle/>
                    <a:p>
                      <a:pPr algn="ctr" rtl="0" fontAlgn="b"/>
                      <a:r>
                        <a:rPr lang="en-US" sz="1000" b="0">
                          <a:effectLst/>
                          <a:latin typeface="Arial" panose="020B0604020202020204" pitchFamily="34" charset="0"/>
                        </a:rPr>
                        <a:t>WES</a:t>
                      </a:r>
                    </a:p>
                  </a:txBody>
                  <a:tcPr marL="28575" marR="28575" marT="0" marB="0" anchor="b">
                    <a:lnL w="9525" cap="flat" cmpd="sng" algn="ctr">
                      <a:solidFill>
                        <a:srgbClr val="000000"/>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1000" b="0">
                          <a:effectLst/>
                          <a:latin typeface="Arial" panose="020B0604020202020204" pitchFamily="34" charset="0"/>
                        </a:rPr>
                        <a:t>2</a:t>
                      </a: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a:effectLst/>
                      </a:endParaRP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1000" b="0">
                          <a:effectLst/>
                          <a:latin typeface="Arial" panose="020B0604020202020204" pitchFamily="34" charset="0"/>
                        </a:rPr>
                        <a:t>Whole Building</a:t>
                      </a: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000">
                          <a:effectLst/>
                        </a:rPr>
                        <a:t>Black History Month choice boards-home project. "Famous People in Black History". The powerpoint will teach children about Rosa Parks, Mae Jeminson, Louis Armstrong etc. Students will read books about who they're learning about. Morning quotes virtual libraries posted on google classroom for research and research presentations</a:t>
                      </a: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284754435"/>
                  </a:ext>
                </a:extLst>
              </a:tr>
              <a:tr h="317506">
                <a:tc>
                  <a:txBody>
                    <a:bodyPr/>
                    <a:lstStyle/>
                    <a:p>
                      <a:pPr algn="ctr" rtl="0" fontAlgn="b"/>
                      <a:r>
                        <a:rPr lang="en-US" sz="1000" b="0">
                          <a:effectLst/>
                          <a:latin typeface="Arial" panose="020B0604020202020204" pitchFamily="34" charset="0"/>
                        </a:rPr>
                        <a:t>WES</a:t>
                      </a:r>
                    </a:p>
                  </a:txBody>
                  <a:tcPr marL="28575" marR="28575" marT="0" marB="0" anchor="b">
                    <a:lnL w="9525" cap="flat" cmpd="sng" algn="ctr">
                      <a:solidFill>
                        <a:srgbClr val="000000"/>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1000" b="0">
                          <a:effectLst/>
                          <a:latin typeface="Arial" panose="020B0604020202020204" pitchFamily="34" charset="0"/>
                        </a:rPr>
                        <a:t>3</a:t>
                      </a: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a:effectLst/>
                      </a:endParaRP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1000" b="0">
                          <a:effectLst/>
                          <a:latin typeface="Arial" panose="020B0604020202020204" pitchFamily="34" charset="0"/>
                        </a:rPr>
                        <a:t>Whole Building</a:t>
                      </a: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000">
                          <a:effectLst/>
                        </a:rPr>
                        <a:t>Scholastic News on Tuskegee Airmen, Readworks person of the day, BrainPop and BrainPop Jr. videos</a:t>
                      </a: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3491654405"/>
                  </a:ext>
                </a:extLst>
              </a:tr>
              <a:tr h="1270024">
                <a:tc>
                  <a:txBody>
                    <a:bodyPr/>
                    <a:lstStyle/>
                    <a:p>
                      <a:pPr algn="ctr" rtl="0" fontAlgn="b"/>
                      <a:r>
                        <a:rPr lang="en-US" sz="1000" b="0">
                          <a:effectLst/>
                          <a:latin typeface="Arial" panose="020B0604020202020204" pitchFamily="34" charset="0"/>
                        </a:rPr>
                        <a:t>WES</a:t>
                      </a:r>
                    </a:p>
                  </a:txBody>
                  <a:tcPr marL="28575" marR="28575" marT="0" marB="0" anchor="b">
                    <a:lnL w="9525" cap="flat" cmpd="sng" algn="ctr">
                      <a:solidFill>
                        <a:srgbClr val="000000"/>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1000" b="0">
                          <a:effectLst/>
                          <a:latin typeface="Arial" panose="020B0604020202020204" pitchFamily="34" charset="0"/>
                        </a:rPr>
                        <a:t>4</a:t>
                      </a: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a:effectLst/>
                      </a:endParaRP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1000" b="0">
                          <a:effectLst/>
                          <a:latin typeface="Arial" panose="020B0604020202020204" pitchFamily="34" charset="0"/>
                        </a:rPr>
                        <a:t>Whole Building</a:t>
                      </a: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000" b="0" dirty="0">
                          <a:effectLst/>
                          <a:latin typeface="Arial" panose="020B0604020202020204" pitchFamily="34" charset="0"/>
                        </a:rPr>
                        <a:t>Famous black </a:t>
                      </a:r>
                      <a:r>
                        <a:rPr lang="en-US" sz="1000" b="0" dirty="0" err="1">
                          <a:effectLst/>
                          <a:latin typeface="Arial" panose="020B0604020202020204" pitchFamily="34" charset="0"/>
                        </a:rPr>
                        <a:t>american</a:t>
                      </a:r>
                      <a:r>
                        <a:rPr lang="en-US" sz="1000" b="0" dirty="0">
                          <a:effectLst/>
                          <a:latin typeface="Arial" panose="020B0604020202020204" pitchFamily="34" charset="0"/>
                        </a:rPr>
                        <a:t> inventors stories-students will create their own inventions based on "A bus for Rosa Parks", listen to music of Louis Armstrong, listen to poems from Maya Angelou. Research projects and completing pennants to display their work on different influential Black Americans. Multiple STEM projects, such as "Counting on Katherine" focusing on Katherine Johnson and "Whoosh" focusing on Ronnie Johnson, who invented the Super-soaker. Along with those projects, reading comprehension sheets about other Black Americans within the STEM field. We will also be posting a Black History Early Finishers Library to our Google Classroom, so that students can watch and learn about other influential leaders. Students will also have crosswords and word searches to complete for morning work.</a:t>
                      </a: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3085172693"/>
                  </a:ext>
                </a:extLst>
              </a:tr>
              <a:tr h="285173">
                <a:tc>
                  <a:txBody>
                    <a:bodyPr/>
                    <a:lstStyle/>
                    <a:p>
                      <a:pPr algn="ctr" rtl="0" fontAlgn="b"/>
                      <a:r>
                        <a:rPr lang="en-US" sz="1000" b="0">
                          <a:effectLst/>
                          <a:latin typeface="Arial" panose="020B0604020202020204" pitchFamily="34" charset="0"/>
                        </a:rPr>
                        <a:t>WES</a:t>
                      </a:r>
                    </a:p>
                  </a:txBody>
                  <a:tcPr marL="28575" marR="28575" marT="0" marB="0" anchor="b">
                    <a:lnL w="9525" cap="flat" cmpd="sng" algn="ctr">
                      <a:solidFill>
                        <a:srgbClr val="000000"/>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1000" b="0">
                          <a:effectLst/>
                          <a:latin typeface="Arial" panose="020B0604020202020204" pitchFamily="34" charset="0"/>
                        </a:rPr>
                        <a:t>K-4</a:t>
                      </a: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1000" b="0">
                          <a:effectLst/>
                          <a:latin typeface="Arial" panose="020B0604020202020204" pitchFamily="34" charset="0"/>
                        </a:rPr>
                        <a:t>Art</a:t>
                      </a: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1000" b="0">
                          <a:effectLst/>
                          <a:latin typeface="Arial" panose="020B0604020202020204" pitchFamily="34" charset="0"/>
                        </a:rPr>
                        <a:t>Sarah Norman</a:t>
                      </a: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000" dirty="0">
                          <a:effectLst/>
                        </a:rPr>
                        <a:t>Following a history lesson, er students are creating artwork inspired by Alma </a:t>
                      </a:r>
                      <a:r>
                        <a:rPr lang="en-US" sz="1000" dirty="0" err="1">
                          <a:effectLst/>
                        </a:rPr>
                        <a:t>Thomos</a:t>
                      </a:r>
                      <a:endParaRPr lang="en-US" sz="1000" dirty="0">
                        <a:effectLst/>
                      </a:endParaRP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243617909"/>
                  </a:ext>
                </a:extLst>
              </a:tr>
              <a:tr h="495481">
                <a:tc>
                  <a:txBody>
                    <a:bodyPr/>
                    <a:lstStyle/>
                    <a:p>
                      <a:pPr rtl="0" fontAlgn="b"/>
                      <a:endParaRPr lang="en-US" sz="1200">
                        <a:solidFill>
                          <a:schemeClr val="tx1"/>
                        </a:solidFill>
                        <a:effectLst/>
                        <a:latin typeface="Times New Roman" panose="02020603050405020304" pitchFamily="18" charset="0"/>
                        <a:cs typeface="Times New Roman" panose="02020603050405020304" pitchFamily="18" charset="0"/>
                      </a:endParaRPr>
                    </a:p>
                  </a:txBody>
                  <a:tcPr marL="28575" marR="28575" marT="19050" marB="19050" anchor="b">
                    <a:lnL w="9525" cap="flat" cmpd="sng" algn="ctr">
                      <a:solidFill>
                        <a:srgbClr val="000000"/>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fontAlgn="b"/>
                      <a:endParaRPr lang="en-US" sz="1200">
                        <a:solidFill>
                          <a:schemeClr val="tx1"/>
                        </a:solidFill>
                        <a:effectLst/>
                        <a:latin typeface="Times New Roman" panose="02020603050405020304" pitchFamily="18" charset="0"/>
                        <a:cs typeface="Times New Roman" panose="02020603050405020304" pitchFamily="18" charset="0"/>
                      </a:endParaRP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marL="0" marR="0" lvl="0" indent="0" algn="ctr" defTabSz="587022" rtl="0" eaLnBrk="1" fontAlgn="ctr"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000000"/>
                        </a:solidFill>
                        <a:effectLst/>
                        <a:uLnTx/>
                        <a:uFillTx/>
                        <a:latin typeface="Times New Roman" panose="02020603050405020304" pitchFamily="18" charset="0"/>
                        <a:ea typeface="Helvetica Neue Medium"/>
                        <a:cs typeface="Times New Roman" panose="02020603050405020304" pitchFamily="18" charset="0"/>
                        <a:sym typeface="Helvetica Neue Light"/>
                      </a:endParaRP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rtl="0" fontAlgn="b"/>
                      <a:endParaRPr lang="en-US" sz="1200" dirty="0">
                        <a:solidFill>
                          <a:schemeClr val="tx1"/>
                        </a:solidFill>
                        <a:effectLst/>
                        <a:latin typeface="Times New Roman" panose="02020603050405020304" pitchFamily="18" charset="0"/>
                        <a:cs typeface="Times New Roman" panose="02020603050405020304" pitchFamily="18" charset="0"/>
                      </a:endParaRP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rtl="0" fontAlgn="b"/>
                      <a:endParaRPr lang="en-US" sz="1200" dirty="0">
                        <a:solidFill>
                          <a:schemeClr val="tx1"/>
                        </a:solidFill>
                        <a:effectLst/>
                        <a:latin typeface="Times New Roman" panose="02020603050405020304" pitchFamily="18" charset="0"/>
                        <a:cs typeface="Times New Roman" panose="02020603050405020304" pitchFamily="18" charset="0"/>
                      </a:endParaRP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93943804"/>
                  </a:ext>
                </a:extLst>
              </a:tr>
            </a:tbl>
          </a:graphicData>
        </a:graphic>
      </p:graphicFrame>
    </p:spTree>
    <p:extLst>
      <p:ext uri="{BB962C8B-B14F-4D97-AF65-F5344CB8AC3E}">
        <p14:creationId xmlns:p14="http://schemas.microsoft.com/office/powerpoint/2010/main" val="2271473772"/>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U-2022 (V2) copy.psd" descr="U-2022 (V2) copy.psd">
            <a:extLst>
              <a:ext uri="{FF2B5EF4-FFF2-40B4-BE49-F238E27FC236}">
                <a16:creationId xmlns:a16="http://schemas.microsoft.com/office/drawing/2014/main" id="{0E1C12B5-3E25-D231-48C6-911F87886C2A}"/>
              </a:ext>
            </a:extLst>
          </p:cNvPr>
          <p:cNvPicPr>
            <a:picLocks noChangeAspect="1"/>
          </p:cNvPicPr>
          <p:nvPr/>
        </p:nvPicPr>
        <p:blipFill>
          <a:blip r:embed="rId3">
            <a:alphaModFix amt="14274"/>
          </a:blip>
          <a:stretch>
            <a:fillRect/>
          </a:stretch>
        </p:blipFill>
        <p:spPr>
          <a:xfrm>
            <a:off x="1773600" y="1251231"/>
            <a:ext cx="9457599" cy="8054723"/>
          </a:xfrm>
          <a:prstGeom prst="rect">
            <a:avLst/>
          </a:prstGeom>
          <a:ln w="3175">
            <a:miter lim="400000"/>
          </a:ln>
        </p:spPr>
      </p:pic>
      <p:sp>
        <p:nvSpPr>
          <p:cNvPr id="4" name="TextBox 3">
            <a:extLst>
              <a:ext uri="{FF2B5EF4-FFF2-40B4-BE49-F238E27FC236}">
                <a16:creationId xmlns:a16="http://schemas.microsoft.com/office/drawing/2014/main" id="{5171D070-63AB-01F8-4113-DEAFC7F96D51}"/>
              </a:ext>
            </a:extLst>
          </p:cNvPr>
          <p:cNvSpPr txBox="1"/>
          <p:nvPr/>
        </p:nvSpPr>
        <p:spPr>
          <a:xfrm>
            <a:off x="1423428" y="2761664"/>
            <a:ext cx="10157941" cy="1901375"/>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7093" tIns="27093" rIns="27093" bIns="27093" numCol="1" spcCol="38100" rtlCol="0" anchor="ctr">
            <a:spAutoFit/>
          </a:bodyPr>
          <a:lstStyle/>
          <a:p>
            <a:pPr rtl="0" fontAlgn="base">
              <a:spcBef>
                <a:spcPts val="0"/>
              </a:spcBef>
              <a:spcAft>
                <a:spcPts val="0"/>
              </a:spcAft>
            </a:pPr>
            <a:endParaRPr lang="en-US" sz="2800" i="0" u="none" strike="noStrike" dirty="0">
              <a:solidFill>
                <a:srgbClr val="000000"/>
              </a:solidFill>
              <a:effectLst/>
              <a:latin typeface="ACADEMY ENGRAVED LET PLAIN:1.0" panose="02000000000000000000" pitchFamily="2" charset="0"/>
            </a:endParaRPr>
          </a:p>
          <a:p>
            <a:pPr rtl="0" fontAlgn="base">
              <a:spcBef>
                <a:spcPts val="0"/>
              </a:spcBef>
              <a:spcAft>
                <a:spcPts val="0"/>
              </a:spcAft>
            </a:pPr>
            <a:endParaRPr lang="en-US" sz="2800" b="0" dirty="0">
              <a:latin typeface="ACADEMY ENGRAVED LET PLAIN:1.0" panose="02000000000000000000" pitchFamily="2" charset="0"/>
            </a:endParaRPr>
          </a:p>
          <a:p>
            <a:br>
              <a:rPr lang="en-US" sz="2400" dirty="0"/>
            </a:br>
            <a:endParaRPr lang="en-US" sz="4000" b="0" i="0" u="none" strike="noStrike" dirty="0">
              <a:solidFill>
                <a:srgbClr val="000000"/>
              </a:solidFill>
              <a:effectLst/>
              <a:latin typeface="ACADEMY ENGRAVED LET PLAIN:1.0" panose="02000000000000000000" pitchFamily="2" charset="0"/>
            </a:endParaRPr>
          </a:p>
        </p:txBody>
      </p:sp>
      <p:sp>
        <p:nvSpPr>
          <p:cNvPr id="5" name="TextBox 4">
            <a:extLst>
              <a:ext uri="{FF2B5EF4-FFF2-40B4-BE49-F238E27FC236}">
                <a16:creationId xmlns:a16="http://schemas.microsoft.com/office/drawing/2014/main" id="{6B2716E7-168C-6FD1-884A-A089041712E3}"/>
              </a:ext>
            </a:extLst>
          </p:cNvPr>
          <p:cNvSpPr txBox="1"/>
          <p:nvPr/>
        </p:nvSpPr>
        <p:spPr>
          <a:xfrm>
            <a:off x="3248658" y="447646"/>
            <a:ext cx="6507480" cy="830997"/>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2400" dirty="0">
                <a:latin typeface="ACADEMY ENGRAVED LET PLAIN:1.0" panose="02000000000000000000" pitchFamily="2" charset="0"/>
              </a:rPr>
              <a:t>A Small Glimpse</a:t>
            </a:r>
            <a:endParaRPr kumimoji="0" lang="en-US" sz="2400" b="1" i="0" u="none" strike="noStrike" cap="none" spc="0" normalizeH="0" baseline="0" dirty="0">
              <a:ln>
                <a:noFill/>
              </a:ln>
              <a:solidFill>
                <a:srgbClr val="000000"/>
              </a:solidFill>
              <a:effectLst/>
              <a:uFillTx/>
              <a:latin typeface="ACADEMY ENGRAVED LET PLAIN:1.0" panose="02000000000000000000" pitchFamily="2" charset="0"/>
              <a:sym typeface="Helvetica Neue"/>
            </a:endParaRPr>
          </a:p>
          <a:p>
            <a:r>
              <a:rPr lang="en-US" sz="2400" b="0" i="0" dirty="0">
                <a:solidFill>
                  <a:srgbClr val="1F1F1F"/>
                </a:solidFill>
                <a:effectLst/>
                <a:latin typeface="ACADEMY ENGRAVED LET PLAIN:1.0" panose="02000000000000000000" pitchFamily="2" charset="0"/>
              </a:rPr>
              <a:t>Black History Month</a:t>
            </a:r>
            <a:endParaRPr kumimoji="0" lang="en-US" altLang="en-US" sz="2400" b="0" i="0" u="none" strike="noStrike" cap="none" normalizeH="0" baseline="0" dirty="0">
              <a:ln>
                <a:noFill/>
              </a:ln>
              <a:solidFill>
                <a:srgbClr val="2E2E2E"/>
              </a:solidFill>
              <a:effectLst/>
              <a:latin typeface="ACADEMY ENGRAVED LET PLAIN:1.0" panose="02000000000000000000" pitchFamily="2" charset="0"/>
            </a:endParaRPr>
          </a:p>
        </p:txBody>
      </p:sp>
      <p:graphicFrame>
        <p:nvGraphicFramePr>
          <p:cNvPr id="6" name="Table 5">
            <a:extLst>
              <a:ext uri="{FF2B5EF4-FFF2-40B4-BE49-F238E27FC236}">
                <a16:creationId xmlns:a16="http://schemas.microsoft.com/office/drawing/2014/main" id="{11F51777-5869-4C10-6660-F7C5466CC43E}"/>
              </a:ext>
            </a:extLst>
          </p:cNvPr>
          <p:cNvGraphicFramePr>
            <a:graphicFrameLocks noGrp="1"/>
          </p:cNvGraphicFramePr>
          <p:nvPr>
            <p:extLst>
              <p:ext uri="{D42A27DB-BD31-4B8C-83A1-F6EECF244321}">
                <p14:modId xmlns:p14="http://schemas.microsoft.com/office/powerpoint/2010/main" val="2269231502"/>
              </p:ext>
            </p:extLst>
          </p:nvPr>
        </p:nvGraphicFramePr>
        <p:xfrm>
          <a:off x="343828" y="1394450"/>
          <a:ext cx="12660972" cy="7547243"/>
        </p:xfrm>
        <a:graphic>
          <a:graphicData uri="http://schemas.openxmlformats.org/drawingml/2006/table">
            <a:tbl>
              <a:tblPr/>
              <a:tblGrid>
                <a:gridCol w="1256049">
                  <a:extLst>
                    <a:ext uri="{9D8B030D-6E8A-4147-A177-3AD203B41FA5}">
                      <a16:colId xmlns:a16="http://schemas.microsoft.com/office/drawing/2014/main" val="2949345740"/>
                    </a:ext>
                  </a:extLst>
                </a:gridCol>
                <a:gridCol w="851560">
                  <a:extLst>
                    <a:ext uri="{9D8B030D-6E8A-4147-A177-3AD203B41FA5}">
                      <a16:colId xmlns:a16="http://schemas.microsoft.com/office/drawing/2014/main" val="2301116902"/>
                    </a:ext>
                  </a:extLst>
                </a:gridCol>
                <a:gridCol w="1492602">
                  <a:extLst>
                    <a:ext uri="{9D8B030D-6E8A-4147-A177-3AD203B41FA5}">
                      <a16:colId xmlns:a16="http://schemas.microsoft.com/office/drawing/2014/main" val="1219998067"/>
                    </a:ext>
                  </a:extLst>
                </a:gridCol>
                <a:gridCol w="2577947">
                  <a:extLst>
                    <a:ext uri="{9D8B030D-6E8A-4147-A177-3AD203B41FA5}">
                      <a16:colId xmlns:a16="http://schemas.microsoft.com/office/drawing/2014/main" val="3790653918"/>
                    </a:ext>
                  </a:extLst>
                </a:gridCol>
                <a:gridCol w="6482814">
                  <a:extLst>
                    <a:ext uri="{9D8B030D-6E8A-4147-A177-3AD203B41FA5}">
                      <a16:colId xmlns:a16="http://schemas.microsoft.com/office/drawing/2014/main" val="3267907435"/>
                    </a:ext>
                  </a:extLst>
                </a:gridCol>
              </a:tblGrid>
              <a:tr h="269967">
                <a:tc>
                  <a:txBody>
                    <a:bodyPr/>
                    <a:lstStyle/>
                    <a:p>
                      <a:pPr algn="ctr" rtl="0" fontAlgn="ctr"/>
                      <a:r>
                        <a:rPr lang="en-US" sz="1200" b="1" dirty="0">
                          <a:solidFill>
                            <a:schemeClr val="tx1"/>
                          </a:solidFill>
                          <a:effectLst/>
                          <a:latin typeface="Times New Roman" panose="02020603050405020304" pitchFamily="18" charset="0"/>
                          <a:cs typeface="Times New Roman" panose="02020603050405020304" pitchFamily="18" charset="0"/>
                        </a:rPr>
                        <a:t>School</a:t>
                      </a:r>
                    </a:p>
                  </a:txBody>
                  <a:tcPr marL="19736" marR="19736" marT="13158" marB="13158" anchor="ctr">
                    <a:lnL w="9525" cap="flat" cmpd="sng" algn="ctr">
                      <a:solidFill>
                        <a:srgbClr val="000000"/>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ctr"/>
                      <a:r>
                        <a:rPr lang="en-US" sz="1200" b="1" dirty="0">
                          <a:solidFill>
                            <a:schemeClr val="tx1"/>
                          </a:solidFill>
                          <a:effectLst/>
                          <a:latin typeface="Times New Roman" panose="02020603050405020304" pitchFamily="18" charset="0"/>
                          <a:cs typeface="Times New Roman" panose="02020603050405020304" pitchFamily="18" charset="0"/>
                        </a:rPr>
                        <a:t>Grade</a:t>
                      </a:r>
                    </a:p>
                  </a:txBody>
                  <a:tcPr marL="19736" marR="19736" marT="13158" marB="13158"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ctr"/>
                      <a:r>
                        <a:rPr lang="en-US" sz="1200" b="1" dirty="0">
                          <a:solidFill>
                            <a:schemeClr val="tx1"/>
                          </a:solidFill>
                          <a:effectLst/>
                          <a:latin typeface="Times New Roman" panose="02020603050405020304" pitchFamily="18" charset="0"/>
                          <a:cs typeface="Times New Roman" panose="02020603050405020304" pitchFamily="18" charset="0"/>
                        </a:rPr>
                        <a:t>Subject</a:t>
                      </a:r>
                    </a:p>
                  </a:txBody>
                  <a:tcPr marL="19736" marR="19736" marT="13158" marB="13158"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ctr"/>
                      <a:r>
                        <a:rPr lang="en-US" sz="1200" b="1" dirty="0">
                          <a:solidFill>
                            <a:schemeClr val="tx1"/>
                          </a:solidFill>
                          <a:effectLst/>
                          <a:latin typeface="Times New Roman" panose="02020603050405020304" pitchFamily="18" charset="0"/>
                          <a:cs typeface="Times New Roman" panose="02020603050405020304" pitchFamily="18" charset="0"/>
                        </a:rPr>
                        <a:t>Who is engaging in this activity?</a:t>
                      </a:r>
                    </a:p>
                  </a:txBody>
                  <a:tcPr marL="19736" marR="19736" marT="13158" marB="13158"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ctr"/>
                      <a:r>
                        <a:rPr lang="en-US" sz="1000" b="1" dirty="0">
                          <a:solidFill>
                            <a:schemeClr val="tx1"/>
                          </a:solidFill>
                          <a:effectLst/>
                          <a:latin typeface="ACADEMY ENGRAVED LET PLAIN:1.0" panose="02000000000000000000" pitchFamily="2" charset="0"/>
                          <a:cs typeface="Times New Roman" panose="02020603050405020304" pitchFamily="18" charset="0"/>
                        </a:rPr>
                        <a:t>Short Description of Activity</a:t>
                      </a:r>
                    </a:p>
                  </a:txBody>
                  <a:tcPr marL="19736" marR="19736" marT="13158" marB="13158" anchor="ctr">
                    <a:lnL w="9525" cap="flat" cmpd="sng" algn="ctr">
                      <a:solidFill>
                        <a:srgbClr val="CCCCCC"/>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610186663"/>
                  </a:ext>
                </a:extLst>
              </a:tr>
              <a:tr h="516875">
                <a:tc>
                  <a:txBody>
                    <a:bodyPr/>
                    <a:lstStyle/>
                    <a:p>
                      <a:pPr algn="ctr" rtl="0" fontAlgn="b"/>
                      <a:r>
                        <a:rPr lang="en-US" sz="1000" b="0" dirty="0">
                          <a:effectLst/>
                          <a:latin typeface="Arial" panose="020B0604020202020204" pitchFamily="34" charset="0"/>
                        </a:rPr>
                        <a:t>JES</a:t>
                      </a:r>
                    </a:p>
                  </a:txBody>
                  <a:tcPr marL="28575" marR="28575" marT="0" marB="0" anchor="b">
                    <a:lnL w="9525" cap="flat" cmpd="sng" algn="ctr">
                      <a:solidFill>
                        <a:srgbClr val="000000"/>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1000" b="0">
                          <a:effectLst/>
                          <a:latin typeface="Arial" panose="020B0604020202020204" pitchFamily="34" charset="0"/>
                        </a:rPr>
                        <a:t>5</a:t>
                      </a: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a:effectLst/>
                      </a:endParaRP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1000" b="0">
                          <a:effectLst/>
                          <a:latin typeface="Arial" panose="020B0604020202020204" pitchFamily="34" charset="0"/>
                        </a:rPr>
                        <a:t>Whole Building</a:t>
                      </a: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000" b="0" i="0">
                          <a:effectLst/>
                          <a:latin typeface="Arial" panose="020B0604020202020204" pitchFamily="34" charset="0"/>
                        </a:rPr>
                        <a:t>Google Slide presentation for Black History Month connected to Epic so they can read and listen to grade-level stories about civil rights heroes and different famous Black History Leaders. School counselor has this posted - </a:t>
                      </a:r>
                      <a:r>
                        <a:rPr lang="en-US" sz="1000" b="0" i="0" u="sng">
                          <a:solidFill>
                            <a:srgbClr val="0000FF"/>
                          </a:solidFill>
                          <a:effectLst/>
                          <a:latin typeface="Arial" panose="020B0604020202020204" pitchFamily="34" charset="0"/>
                          <a:hlinkClick r:id="rId4"/>
                        </a:rPr>
                        <a:t>Black History Month Daily Inspiration</a:t>
                      </a:r>
                      <a:r>
                        <a:rPr lang="en-US" sz="1000" b="0" i="0">
                          <a:effectLst/>
                          <a:latin typeface="Arial" panose="020B0604020202020204" pitchFamily="34" charset="0"/>
                        </a:rPr>
                        <a:t> and many classrooms are completing individual projects</a:t>
                      </a:r>
                      <a:endParaRPr lang="en-US" sz="1000">
                        <a:effectLst/>
                      </a:endParaRP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2303798695"/>
                  </a:ext>
                </a:extLst>
              </a:tr>
              <a:tr h="451691">
                <a:tc>
                  <a:txBody>
                    <a:bodyPr/>
                    <a:lstStyle/>
                    <a:p>
                      <a:pPr algn="ctr" rtl="0" fontAlgn="b"/>
                      <a:r>
                        <a:rPr lang="en-US" sz="1000" b="0" dirty="0">
                          <a:effectLst/>
                          <a:latin typeface="Arial" panose="020B0604020202020204" pitchFamily="34" charset="0"/>
                        </a:rPr>
                        <a:t>JES</a:t>
                      </a:r>
                    </a:p>
                  </a:txBody>
                  <a:tcPr marL="28575" marR="28575" marT="0" marB="0" anchor="b">
                    <a:lnL w="9525" cap="flat" cmpd="sng" algn="ctr">
                      <a:solidFill>
                        <a:srgbClr val="000000"/>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1000" b="0" dirty="0">
                          <a:effectLst/>
                          <a:latin typeface="Arial" panose="020B0604020202020204" pitchFamily="34" charset="0"/>
                        </a:rPr>
                        <a:t>5</a:t>
                      </a: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1000" b="0">
                          <a:effectLst/>
                          <a:latin typeface="Arial" panose="020B0604020202020204" pitchFamily="34" charset="0"/>
                        </a:rPr>
                        <a:t>Social Studies</a:t>
                      </a: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900" b="0">
                          <a:solidFill>
                            <a:srgbClr val="1F1F1F"/>
                          </a:solidFill>
                          <a:effectLst/>
                          <a:latin typeface="Google Sans"/>
                        </a:rPr>
                        <a:t>JES Social Studies Teachers</a:t>
                      </a: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000" b="0" i="0" u="sng">
                          <a:solidFill>
                            <a:srgbClr val="0000FF"/>
                          </a:solidFill>
                          <a:effectLst/>
                          <a:latin typeface="Arial" panose="020B0604020202020204" pitchFamily="34" charset="0"/>
                          <a:hlinkClick r:id="rId5"/>
                        </a:rPr>
                        <a:t>From "We are Teachers." 55 Black History Month Videos</a:t>
                      </a:r>
                      <a:r>
                        <a:rPr lang="en-US" sz="1000" b="0" i="0">
                          <a:effectLst/>
                          <a:latin typeface="Arial" panose="020B0604020202020204" pitchFamily="34" charset="0"/>
                        </a:rPr>
                        <a:t> Teachers share videos with students throughout the month.</a:t>
                      </a:r>
                      <a:endParaRPr lang="en-US" sz="1000" b="0">
                        <a:effectLst/>
                        <a:latin typeface="Arial" panose="020B0604020202020204" pitchFamily="34" charset="0"/>
                      </a:endParaRP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2546164736"/>
                  </a:ext>
                </a:extLst>
              </a:tr>
              <a:tr h="385591">
                <a:tc>
                  <a:txBody>
                    <a:bodyPr/>
                    <a:lstStyle/>
                    <a:p>
                      <a:pPr algn="ctr" rtl="0" fontAlgn="b"/>
                      <a:r>
                        <a:rPr lang="en-US" sz="1000" b="0">
                          <a:effectLst/>
                          <a:latin typeface="Arial" panose="020B0604020202020204" pitchFamily="34" charset="0"/>
                        </a:rPr>
                        <a:t>JES</a:t>
                      </a:r>
                    </a:p>
                  </a:txBody>
                  <a:tcPr marL="28575" marR="28575" marT="0" marB="0" anchor="b">
                    <a:lnL w="9525" cap="flat" cmpd="sng" algn="ctr">
                      <a:solidFill>
                        <a:srgbClr val="000000"/>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1000" b="0">
                          <a:effectLst/>
                          <a:latin typeface="Arial" panose="020B0604020202020204" pitchFamily="34" charset="0"/>
                        </a:rPr>
                        <a:t>5</a:t>
                      </a: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1000" b="0">
                          <a:effectLst/>
                          <a:latin typeface="Arial" panose="020B0604020202020204" pitchFamily="34" charset="0"/>
                        </a:rPr>
                        <a:t>Art</a:t>
                      </a: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1000" b="0" dirty="0">
                          <a:effectLst/>
                          <a:latin typeface="Arial" panose="020B0604020202020204" pitchFamily="34" charset="0"/>
                        </a:rPr>
                        <a:t>Mr. Toscano</a:t>
                      </a: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000">
                          <a:effectLst/>
                        </a:rPr>
                        <a:t>Mr. Toscano has prented a lesson on Faith Ringgold, a popular African American Artist and activist. All of his art students are then creating Art work which is similar in style to Ms. Reinggold's "Story Quilts".</a:t>
                      </a: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3099645941"/>
                  </a:ext>
                </a:extLst>
              </a:tr>
              <a:tr h="380082">
                <a:tc>
                  <a:txBody>
                    <a:bodyPr/>
                    <a:lstStyle/>
                    <a:p>
                      <a:pPr algn="ctr" rtl="0" fontAlgn="b"/>
                      <a:r>
                        <a:rPr lang="en-US" sz="1000" b="0">
                          <a:effectLst/>
                          <a:latin typeface="Arial" panose="020B0604020202020204" pitchFamily="34" charset="0"/>
                        </a:rPr>
                        <a:t>BMS</a:t>
                      </a:r>
                    </a:p>
                  </a:txBody>
                  <a:tcPr marL="28575" marR="28575" marT="0" marB="0" anchor="b">
                    <a:lnL w="9525" cap="flat" cmpd="sng" algn="ctr">
                      <a:solidFill>
                        <a:srgbClr val="000000"/>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1000" b="0">
                          <a:effectLst/>
                          <a:latin typeface="Arial" panose="020B0604020202020204" pitchFamily="34" charset="0"/>
                        </a:rPr>
                        <a:t>6-8</a:t>
                      </a: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a:effectLst/>
                      </a:endParaRP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1000" b="0">
                          <a:effectLst/>
                          <a:latin typeface="Arial" panose="020B0604020202020204" pitchFamily="34" charset="0"/>
                        </a:rPr>
                        <a:t>Whole Building</a:t>
                      </a: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000">
                          <a:effectLst/>
                        </a:rPr>
                        <a:t>LMC display and presentation. Honors US History project and culminating Black History Museum. </a:t>
                      </a: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1004576267"/>
                  </a:ext>
                </a:extLst>
              </a:tr>
              <a:tr h="407624">
                <a:tc>
                  <a:txBody>
                    <a:bodyPr/>
                    <a:lstStyle/>
                    <a:p>
                      <a:pPr algn="ctr" rtl="0" fontAlgn="b"/>
                      <a:r>
                        <a:rPr lang="en-US" sz="1000" b="0">
                          <a:effectLst/>
                          <a:latin typeface="Arial" panose="020B0604020202020204" pitchFamily="34" charset="0"/>
                        </a:rPr>
                        <a:t>BMS</a:t>
                      </a:r>
                    </a:p>
                  </a:txBody>
                  <a:tcPr marL="28575" marR="28575" marT="0" marB="0" anchor="b">
                    <a:lnL w="9525" cap="flat" cmpd="sng" algn="ctr">
                      <a:solidFill>
                        <a:srgbClr val="000000"/>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1000" b="0">
                          <a:effectLst/>
                          <a:latin typeface="Arial" panose="020B0604020202020204" pitchFamily="34" charset="0"/>
                        </a:rPr>
                        <a:t>6-8</a:t>
                      </a: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1000" b="0">
                          <a:effectLst/>
                          <a:latin typeface="Arial" panose="020B0604020202020204" pitchFamily="34" charset="0"/>
                        </a:rPr>
                        <a:t>Social Studies</a:t>
                      </a: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900" b="0">
                          <a:effectLst/>
                          <a:latin typeface="Arial" panose="020B0604020202020204" pitchFamily="34" charset="0"/>
                        </a:rPr>
                        <a:t>BMS Social Studies Teachers</a:t>
                      </a: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000" b="0" i="0" u="sng">
                          <a:solidFill>
                            <a:srgbClr val="1155CC"/>
                          </a:solidFill>
                          <a:effectLst/>
                          <a:latin typeface="Arial" panose="020B0604020202020204" pitchFamily="34" charset="0"/>
                          <a:hlinkClick r:id="rId5"/>
                        </a:rPr>
                        <a:t>From </a:t>
                      </a:r>
                      <a:r>
                        <a:rPr lang="en-US" sz="1000" b="0" i="0" u="sng">
                          <a:solidFill>
                            <a:srgbClr val="0000FF"/>
                          </a:solidFill>
                          <a:effectLst/>
                          <a:latin typeface="Arial" panose="020B0604020202020204" pitchFamily="34" charset="0"/>
                          <a:hlinkClick r:id="rId5"/>
                        </a:rPr>
                        <a:t>"We are Teachers." 55 Black History Month Videos</a:t>
                      </a:r>
                      <a:r>
                        <a:rPr lang="en-US" sz="1000" b="0" i="0">
                          <a:effectLst/>
                          <a:latin typeface="Arial" panose="020B0604020202020204" pitchFamily="34" charset="0"/>
                        </a:rPr>
                        <a:t> Teachers share videos with students throughout the month.</a:t>
                      </a:r>
                      <a:endParaRPr lang="en-US" sz="1000" b="0">
                        <a:effectLst/>
                        <a:latin typeface="Arial" panose="020B0604020202020204" pitchFamily="34" charset="0"/>
                      </a:endParaRP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283116596"/>
                  </a:ext>
                </a:extLst>
              </a:tr>
              <a:tr h="407625">
                <a:tc>
                  <a:txBody>
                    <a:bodyPr/>
                    <a:lstStyle/>
                    <a:p>
                      <a:pPr algn="ctr" rtl="0" fontAlgn="b"/>
                      <a:r>
                        <a:rPr lang="en-US" sz="1000" b="0">
                          <a:effectLst/>
                          <a:latin typeface="Arial" panose="020B0604020202020204" pitchFamily="34" charset="0"/>
                        </a:rPr>
                        <a:t>BMS</a:t>
                      </a:r>
                    </a:p>
                  </a:txBody>
                  <a:tcPr marL="28575" marR="28575" marT="0" marB="0" anchor="b">
                    <a:lnL w="9525" cap="flat" cmpd="sng" algn="ctr">
                      <a:solidFill>
                        <a:srgbClr val="000000"/>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1000" b="0">
                          <a:effectLst/>
                          <a:latin typeface="Arial" panose="020B0604020202020204" pitchFamily="34" charset="0"/>
                        </a:rPr>
                        <a:t>6</a:t>
                      </a: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1000" b="0">
                          <a:effectLst/>
                          <a:latin typeface="Arial" panose="020B0604020202020204" pitchFamily="34" charset="0"/>
                        </a:rPr>
                        <a:t>Social Studies</a:t>
                      </a: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900" b="0">
                          <a:effectLst/>
                          <a:latin typeface="Arial" panose="020B0604020202020204" pitchFamily="34" charset="0"/>
                        </a:rPr>
                        <a:t>BMS Social Studies Teachers</a:t>
                      </a: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000" b="0" u="sng">
                          <a:solidFill>
                            <a:srgbClr val="467886"/>
                          </a:solidFill>
                          <a:effectLst/>
                          <a:latin typeface="Arial" panose="020B0604020202020204" pitchFamily="34" charset="0"/>
                          <a:hlinkClick r:id="rId6"/>
                        </a:rPr>
                        <a:t>Rosa Parks Timeline &amp; Word Search</a:t>
                      </a:r>
                      <a:endParaRPr lang="en-US" sz="1000" b="0" u="sng">
                        <a:solidFill>
                          <a:srgbClr val="467886"/>
                        </a:solidFill>
                        <a:effectLst/>
                        <a:latin typeface="Arial" panose="020B0604020202020204" pitchFamily="34" charset="0"/>
                      </a:endParaRP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3839880090"/>
                  </a:ext>
                </a:extLst>
              </a:tr>
              <a:tr h="330506">
                <a:tc>
                  <a:txBody>
                    <a:bodyPr/>
                    <a:lstStyle/>
                    <a:p>
                      <a:pPr algn="ctr" rtl="0" fontAlgn="b"/>
                      <a:r>
                        <a:rPr lang="en-US" sz="1000" b="0">
                          <a:effectLst/>
                          <a:latin typeface="Arial" panose="020B0604020202020204" pitchFamily="34" charset="0"/>
                        </a:rPr>
                        <a:t>BMS</a:t>
                      </a:r>
                    </a:p>
                  </a:txBody>
                  <a:tcPr marL="28575" marR="28575" marT="0" marB="0" anchor="b">
                    <a:lnL w="9525" cap="flat" cmpd="sng" algn="ctr">
                      <a:solidFill>
                        <a:srgbClr val="000000"/>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1000" b="0">
                          <a:effectLst/>
                          <a:latin typeface="Arial" panose="020B0604020202020204" pitchFamily="34" charset="0"/>
                        </a:rPr>
                        <a:t>6</a:t>
                      </a: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1000" b="0">
                          <a:effectLst/>
                          <a:latin typeface="Arial" panose="020B0604020202020204" pitchFamily="34" charset="0"/>
                        </a:rPr>
                        <a:t>Social Studies</a:t>
                      </a: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900" b="0">
                          <a:effectLst/>
                          <a:latin typeface="Arial" panose="020B0604020202020204" pitchFamily="34" charset="0"/>
                        </a:rPr>
                        <a:t>BMS Social Studies Teachers</a:t>
                      </a: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000" b="0" u="sng">
                          <a:solidFill>
                            <a:srgbClr val="467886"/>
                          </a:solidFill>
                          <a:effectLst/>
                          <a:latin typeface="Arial" panose="020B0604020202020204" pitchFamily="34" charset="0"/>
                          <a:hlinkClick r:id="rId7"/>
                        </a:rPr>
                        <a:t>Rosa Parks Quests</a:t>
                      </a:r>
                      <a:endParaRPr lang="en-US" sz="1000" b="0" u="sng">
                        <a:solidFill>
                          <a:srgbClr val="467886"/>
                        </a:solidFill>
                        <a:effectLst/>
                        <a:latin typeface="Arial" panose="020B0604020202020204" pitchFamily="34" charset="0"/>
                      </a:endParaRP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4006433561"/>
                  </a:ext>
                </a:extLst>
              </a:tr>
              <a:tr h="314674">
                <a:tc>
                  <a:txBody>
                    <a:bodyPr/>
                    <a:lstStyle/>
                    <a:p>
                      <a:pPr algn="ctr" rtl="0" fontAlgn="b"/>
                      <a:r>
                        <a:rPr lang="en-US" sz="1000" b="0" dirty="0">
                          <a:effectLst/>
                          <a:latin typeface="Arial" panose="020B0604020202020204" pitchFamily="34" charset="0"/>
                        </a:rPr>
                        <a:t>BMS</a:t>
                      </a:r>
                    </a:p>
                  </a:txBody>
                  <a:tcPr marL="28575" marR="28575" marT="0" marB="0" anchor="b">
                    <a:lnL w="9525" cap="flat" cmpd="sng" algn="ctr">
                      <a:solidFill>
                        <a:srgbClr val="000000"/>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1000" b="0">
                          <a:effectLst/>
                          <a:latin typeface="Arial" panose="020B0604020202020204" pitchFamily="34" charset="0"/>
                        </a:rPr>
                        <a:t>7</a:t>
                      </a: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1000" b="0">
                          <a:effectLst/>
                          <a:latin typeface="Arial" panose="020B0604020202020204" pitchFamily="34" charset="0"/>
                        </a:rPr>
                        <a:t>Social Studies</a:t>
                      </a: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900" b="0">
                          <a:effectLst/>
                          <a:latin typeface="Arial" panose="020B0604020202020204" pitchFamily="34" charset="0"/>
                        </a:rPr>
                        <a:t>BMS Social Studies Teachers</a:t>
                      </a: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000" b="0" u="sng">
                          <a:solidFill>
                            <a:srgbClr val="467886"/>
                          </a:solidFill>
                          <a:effectLst/>
                          <a:latin typeface="Arial" panose="020B0604020202020204" pitchFamily="34" charset="0"/>
                          <a:hlinkClick r:id="rId8"/>
                        </a:rPr>
                        <a:t>Black History Month Project</a:t>
                      </a:r>
                      <a:endParaRPr lang="en-US" sz="1000" b="0" u="sng">
                        <a:solidFill>
                          <a:srgbClr val="467886"/>
                        </a:solidFill>
                        <a:effectLst/>
                        <a:latin typeface="Arial" panose="020B0604020202020204" pitchFamily="34" charset="0"/>
                      </a:endParaRP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3012653316"/>
                  </a:ext>
                </a:extLst>
              </a:tr>
              <a:tr h="288879">
                <a:tc>
                  <a:txBody>
                    <a:bodyPr/>
                    <a:lstStyle/>
                    <a:p>
                      <a:pPr algn="ctr" rtl="0" fontAlgn="b"/>
                      <a:r>
                        <a:rPr lang="en-US" sz="1000" b="0">
                          <a:effectLst/>
                          <a:latin typeface="Arial" panose="020B0604020202020204" pitchFamily="34" charset="0"/>
                        </a:rPr>
                        <a:t>BMS</a:t>
                      </a:r>
                    </a:p>
                  </a:txBody>
                  <a:tcPr marL="28575" marR="28575" marT="0" marB="0" anchor="b">
                    <a:lnL w="9525" cap="flat" cmpd="sng" algn="ctr">
                      <a:solidFill>
                        <a:srgbClr val="000000"/>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1000" b="0">
                          <a:effectLst/>
                          <a:latin typeface="Arial" panose="020B0604020202020204" pitchFamily="34" charset="0"/>
                        </a:rPr>
                        <a:t>8</a:t>
                      </a: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1000" b="0">
                          <a:effectLst/>
                          <a:latin typeface="Arial" panose="020B0604020202020204" pitchFamily="34" charset="0"/>
                        </a:rPr>
                        <a:t>Social Studies</a:t>
                      </a: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900" b="0">
                          <a:effectLst/>
                          <a:latin typeface="Arial" panose="020B0604020202020204" pitchFamily="34" charset="0"/>
                        </a:rPr>
                        <a:t>BMS Social Studies Teachers</a:t>
                      </a: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000" b="0" u="sng">
                          <a:solidFill>
                            <a:srgbClr val="0000FF"/>
                          </a:solidFill>
                          <a:effectLst/>
                          <a:latin typeface="Arial" panose="020B0604020202020204" pitchFamily="34" charset="0"/>
                          <a:hlinkClick r:id="rId9"/>
                        </a:rPr>
                        <a:t>Black History Month Tissue Box Project</a:t>
                      </a:r>
                      <a:endParaRPr lang="en-US" sz="1000" b="0" u="sng">
                        <a:solidFill>
                          <a:srgbClr val="0000FF"/>
                        </a:solidFill>
                        <a:effectLst/>
                        <a:latin typeface="Arial" panose="020B0604020202020204" pitchFamily="34" charset="0"/>
                      </a:endParaRP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extLst>
                  <a:ext uri="{0D108BD9-81ED-4DB2-BD59-A6C34878D82A}">
                    <a16:rowId xmlns:a16="http://schemas.microsoft.com/office/drawing/2014/main" val="215686019"/>
                  </a:ext>
                </a:extLst>
              </a:tr>
              <a:tr h="369991">
                <a:tc>
                  <a:txBody>
                    <a:bodyPr/>
                    <a:lstStyle/>
                    <a:p>
                      <a:pPr algn="ctr" rtl="0" fontAlgn="b"/>
                      <a:r>
                        <a:rPr lang="en-US" sz="1000" b="0" dirty="0">
                          <a:effectLst/>
                          <a:latin typeface="Arial" panose="020B0604020202020204" pitchFamily="34" charset="0"/>
                        </a:rPr>
                        <a:t>BMS</a:t>
                      </a:r>
                    </a:p>
                  </a:txBody>
                  <a:tcPr marL="28575" marR="28575" marT="0" marB="0" anchor="b">
                    <a:lnL w="9525" cap="flat" cmpd="sng" algn="ctr">
                      <a:solidFill>
                        <a:srgbClr val="000000"/>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1000" b="0">
                          <a:effectLst/>
                          <a:latin typeface="Arial" panose="020B0604020202020204" pitchFamily="34" charset="0"/>
                        </a:rPr>
                        <a:t>6-8</a:t>
                      </a: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1000" b="0">
                          <a:effectLst/>
                          <a:latin typeface="Arial" panose="020B0604020202020204" pitchFamily="34" charset="0"/>
                        </a:rPr>
                        <a:t>Music</a:t>
                      </a: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1000" b="0">
                          <a:effectLst/>
                          <a:latin typeface="Arial" panose="020B0604020202020204" pitchFamily="34" charset="0"/>
                        </a:rPr>
                        <a:t>Terron Singletary</a:t>
                      </a: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000" b="0">
                          <a:solidFill>
                            <a:srgbClr val="1F1F1F"/>
                          </a:solidFill>
                          <a:effectLst/>
                          <a:latin typeface="Arial" panose="020B0604020202020204" pitchFamily="34" charset="0"/>
                        </a:rPr>
                        <a:t>Month Long Activities related to African American music</a:t>
                      </a: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4131080236"/>
                  </a:ext>
                </a:extLst>
              </a:tr>
              <a:tr h="360307">
                <a:tc>
                  <a:txBody>
                    <a:bodyPr/>
                    <a:lstStyle/>
                    <a:p>
                      <a:pPr algn="ctr" rtl="0" fontAlgn="b"/>
                      <a:r>
                        <a:rPr lang="en-US" sz="1000" b="0">
                          <a:effectLst/>
                          <a:latin typeface="Arial" panose="020B0604020202020204" pitchFamily="34" charset="0"/>
                        </a:rPr>
                        <a:t>KMS</a:t>
                      </a:r>
                    </a:p>
                  </a:txBody>
                  <a:tcPr marL="28575" marR="28575" marT="0" marB="0" anchor="b">
                    <a:lnL w="9525" cap="flat" cmpd="sng" algn="ctr">
                      <a:solidFill>
                        <a:srgbClr val="000000"/>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1000" b="0">
                          <a:effectLst/>
                          <a:latin typeface="Arial" panose="020B0604020202020204" pitchFamily="34" charset="0"/>
                        </a:rPr>
                        <a:t>6-8</a:t>
                      </a: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a:effectLst/>
                      </a:endParaRP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1000" b="0">
                          <a:effectLst/>
                          <a:latin typeface="Arial" panose="020B0604020202020204" pitchFamily="34" charset="0"/>
                        </a:rPr>
                        <a:t>whole building</a:t>
                      </a: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000">
                          <a:effectLst/>
                        </a:rPr>
                        <a:t>RSR- Video shown of reading of Book - "Let the Children March" by Monica Clark-Robinson - Run contest afterwards to win the book read. English classes Analyze Poetry in the context of Black history to gain a deeper understanding of diverse voices and experiences. Bulletin displays throughout the school. Playing the video of Amanda Gorman reciting her poem at the Presedential Election-discussion of what it meant-the how and the why she wrote the words she did. Explore a variety of children's books such as "The Other Side" by Jacqueline Woodson and "Change Sings" by Amanda Gorman to discuss theme and content.</a:t>
                      </a: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1932948854"/>
                  </a:ext>
                </a:extLst>
              </a:tr>
              <a:tr h="359933">
                <a:tc>
                  <a:txBody>
                    <a:bodyPr/>
                    <a:lstStyle/>
                    <a:p>
                      <a:pPr algn="ctr" rtl="0" fontAlgn="b"/>
                      <a:r>
                        <a:rPr lang="en-US" sz="1000" b="0">
                          <a:effectLst/>
                          <a:latin typeface="Arial" panose="020B0604020202020204" pitchFamily="34" charset="0"/>
                        </a:rPr>
                        <a:t>KMS</a:t>
                      </a:r>
                    </a:p>
                  </a:txBody>
                  <a:tcPr marL="28575" marR="28575" marT="0" marB="0" anchor="b">
                    <a:lnL w="9525" cap="flat" cmpd="sng" algn="ctr">
                      <a:solidFill>
                        <a:srgbClr val="000000"/>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1000" b="0">
                          <a:effectLst/>
                          <a:latin typeface="Arial" panose="020B0604020202020204" pitchFamily="34" charset="0"/>
                        </a:rPr>
                        <a:t>6-8</a:t>
                      </a: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1000" b="0">
                          <a:effectLst/>
                          <a:latin typeface="Arial" panose="020B0604020202020204" pitchFamily="34" charset="0"/>
                        </a:rPr>
                        <a:t>Media Center</a:t>
                      </a: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1000" b="0">
                          <a:effectLst/>
                          <a:latin typeface="Arial" panose="020B0604020202020204" pitchFamily="34" charset="0"/>
                        </a:rPr>
                        <a:t>whole building</a:t>
                      </a: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000">
                          <a:effectLst/>
                        </a:rPr>
                        <a:t>Library Media Center presentation and books to support Black History month. School wide video read aloud with School Librarian during Ready, Set, Read from "Let the Children March" by Monica Clark-Robinson.</a:t>
                      </a: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1789961000"/>
                  </a:ext>
                </a:extLst>
              </a:tr>
              <a:tr h="459045">
                <a:tc>
                  <a:txBody>
                    <a:bodyPr/>
                    <a:lstStyle/>
                    <a:p>
                      <a:pPr algn="ctr" rtl="0" fontAlgn="b"/>
                      <a:r>
                        <a:rPr lang="en-US" sz="1000" b="0">
                          <a:effectLst/>
                          <a:latin typeface="Arial" panose="020B0604020202020204" pitchFamily="34" charset="0"/>
                        </a:rPr>
                        <a:t>KMS</a:t>
                      </a:r>
                    </a:p>
                  </a:txBody>
                  <a:tcPr marL="28575" marR="28575" marT="0" marB="0" anchor="b">
                    <a:lnL w="9525" cap="flat" cmpd="sng" algn="ctr">
                      <a:solidFill>
                        <a:srgbClr val="000000"/>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1000" b="0">
                          <a:effectLst/>
                          <a:latin typeface="Arial" panose="020B0604020202020204" pitchFamily="34" charset="0"/>
                        </a:rPr>
                        <a:t>6-8</a:t>
                      </a: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1000" b="0">
                          <a:effectLst/>
                          <a:latin typeface="Arial" panose="020B0604020202020204" pitchFamily="34" charset="0"/>
                        </a:rPr>
                        <a:t>Social Studies</a:t>
                      </a: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900" b="0">
                          <a:solidFill>
                            <a:srgbClr val="1F1F1F"/>
                          </a:solidFill>
                          <a:effectLst/>
                          <a:latin typeface="Google Sans"/>
                        </a:rPr>
                        <a:t>KMS Social Studies Teachers</a:t>
                      </a: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000" b="0" i="0" u="sng">
                          <a:effectLst/>
                          <a:latin typeface="Arial" panose="020B0604020202020204" pitchFamily="34" charset="0"/>
                          <a:hlinkClick r:id="rId5"/>
                        </a:rPr>
                        <a:t>From </a:t>
                      </a:r>
                      <a:r>
                        <a:rPr lang="en-US" sz="1000" b="0" i="0" u="sng">
                          <a:solidFill>
                            <a:srgbClr val="0000FF"/>
                          </a:solidFill>
                          <a:effectLst/>
                          <a:latin typeface="Arial" panose="020B0604020202020204" pitchFamily="34" charset="0"/>
                          <a:hlinkClick r:id="rId5"/>
                        </a:rPr>
                        <a:t>"We are Teachers." 55 Black History Month Videos</a:t>
                      </a:r>
                      <a:r>
                        <a:rPr lang="en-US" sz="1000" b="0" i="0">
                          <a:effectLst/>
                          <a:latin typeface="Arial" panose="020B0604020202020204" pitchFamily="34" charset="0"/>
                        </a:rPr>
                        <a:t> Teachers share videos with students throughout the month.</a:t>
                      </a:r>
                      <a:endParaRPr lang="en-US" sz="1000" b="0">
                        <a:effectLst/>
                        <a:latin typeface="Arial" panose="020B0604020202020204" pitchFamily="34" charset="0"/>
                      </a:endParaRP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2852470476"/>
                  </a:ext>
                </a:extLst>
              </a:tr>
              <a:tr h="348519">
                <a:tc>
                  <a:txBody>
                    <a:bodyPr/>
                    <a:lstStyle/>
                    <a:p>
                      <a:pPr algn="ctr" rtl="0" fontAlgn="b"/>
                      <a:r>
                        <a:rPr lang="en-US" sz="1000" b="0">
                          <a:effectLst/>
                          <a:latin typeface="Arial" panose="020B0604020202020204" pitchFamily="34" charset="0"/>
                        </a:rPr>
                        <a:t>KMS</a:t>
                      </a:r>
                    </a:p>
                  </a:txBody>
                  <a:tcPr marL="28575" marR="28575" marT="0" marB="0" anchor="b">
                    <a:lnL w="9525" cap="flat" cmpd="sng" algn="ctr">
                      <a:solidFill>
                        <a:srgbClr val="000000"/>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1000" b="0">
                          <a:effectLst/>
                          <a:latin typeface="Arial" panose="020B0604020202020204" pitchFamily="34" charset="0"/>
                        </a:rPr>
                        <a:t>6</a:t>
                      </a: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1000" b="0">
                          <a:effectLst/>
                          <a:latin typeface="Arial" panose="020B0604020202020204" pitchFamily="34" charset="0"/>
                        </a:rPr>
                        <a:t>Social Studies</a:t>
                      </a: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900" b="0">
                          <a:solidFill>
                            <a:srgbClr val="1F1F1F"/>
                          </a:solidFill>
                          <a:effectLst/>
                          <a:latin typeface="Google Sans"/>
                        </a:rPr>
                        <a:t>KMS Social Studies Teachers</a:t>
                      </a: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000" b="0" u="sng">
                          <a:solidFill>
                            <a:srgbClr val="467886"/>
                          </a:solidFill>
                          <a:effectLst/>
                          <a:latin typeface="Arial" panose="020B0604020202020204" pitchFamily="34" charset="0"/>
                          <a:hlinkClick r:id="rId10"/>
                        </a:rPr>
                        <a:t>Black History Month Mini-Research Project</a:t>
                      </a:r>
                      <a:endParaRPr lang="en-US" sz="1000" b="0" u="sng">
                        <a:solidFill>
                          <a:srgbClr val="467886"/>
                        </a:solidFill>
                        <a:effectLst/>
                        <a:latin typeface="Arial" panose="020B0604020202020204" pitchFamily="34" charset="0"/>
                      </a:endParaRP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284754435"/>
                  </a:ext>
                </a:extLst>
              </a:tr>
              <a:tr h="317506">
                <a:tc>
                  <a:txBody>
                    <a:bodyPr/>
                    <a:lstStyle/>
                    <a:p>
                      <a:pPr algn="ctr" rtl="0" fontAlgn="b"/>
                      <a:r>
                        <a:rPr lang="en-US" sz="1000" b="0">
                          <a:effectLst/>
                          <a:latin typeface="Arial" panose="020B0604020202020204" pitchFamily="34" charset="0"/>
                        </a:rPr>
                        <a:t>KMS</a:t>
                      </a:r>
                    </a:p>
                  </a:txBody>
                  <a:tcPr marL="28575" marR="28575" marT="0" marB="0" anchor="b">
                    <a:lnL w="9525" cap="flat" cmpd="sng" algn="ctr">
                      <a:solidFill>
                        <a:srgbClr val="000000"/>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1000" b="0">
                          <a:effectLst/>
                          <a:latin typeface="Arial" panose="020B0604020202020204" pitchFamily="34" charset="0"/>
                        </a:rPr>
                        <a:t>7</a:t>
                      </a: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1000" b="0">
                          <a:effectLst/>
                          <a:latin typeface="Arial" panose="020B0604020202020204" pitchFamily="34" charset="0"/>
                        </a:rPr>
                        <a:t>Social Studies</a:t>
                      </a: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900" b="0">
                          <a:solidFill>
                            <a:srgbClr val="1F1F1F"/>
                          </a:solidFill>
                          <a:effectLst/>
                          <a:latin typeface="Google Sans"/>
                        </a:rPr>
                        <a:t>KMS Social Studies Teachers</a:t>
                      </a: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000" b="0" u="sng">
                          <a:solidFill>
                            <a:srgbClr val="467886"/>
                          </a:solidFill>
                          <a:effectLst/>
                          <a:latin typeface="Arial" panose="020B0604020202020204" pitchFamily="34" charset="0"/>
                          <a:hlinkClick r:id="rId11"/>
                        </a:rPr>
                        <a:t>Black History Month Activity</a:t>
                      </a:r>
                      <a:endParaRPr lang="en-US" sz="1000" b="0" u="sng">
                        <a:solidFill>
                          <a:srgbClr val="467886"/>
                        </a:solidFill>
                        <a:effectLst/>
                        <a:latin typeface="Arial" panose="020B0604020202020204" pitchFamily="34" charset="0"/>
                      </a:endParaRP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3491654405"/>
                  </a:ext>
                </a:extLst>
              </a:tr>
              <a:tr h="376454">
                <a:tc>
                  <a:txBody>
                    <a:bodyPr/>
                    <a:lstStyle/>
                    <a:p>
                      <a:pPr algn="ctr" rtl="0" fontAlgn="b"/>
                      <a:r>
                        <a:rPr lang="en-US" sz="1000" b="0">
                          <a:effectLst/>
                          <a:latin typeface="Arial" panose="020B0604020202020204" pitchFamily="34" charset="0"/>
                        </a:rPr>
                        <a:t>KMS</a:t>
                      </a:r>
                    </a:p>
                  </a:txBody>
                  <a:tcPr marL="28575" marR="28575" marT="0" marB="0" anchor="b">
                    <a:lnL w="9525" cap="flat" cmpd="sng" algn="ctr">
                      <a:solidFill>
                        <a:srgbClr val="000000"/>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1000" b="0">
                          <a:effectLst/>
                          <a:latin typeface="Arial" panose="020B0604020202020204" pitchFamily="34" charset="0"/>
                        </a:rPr>
                        <a:t>7</a:t>
                      </a: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1000" b="0">
                          <a:effectLst/>
                          <a:latin typeface="Arial" panose="020B0604020202020204" pitchFamily="34" charset="0"/>
                        </a:rPr>
                        <a:t>Social Studies</a:t>
                      </a: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900" b="0" dirty="0">
                          <a:solidFill>
                            <a:srgbClr val="1F1F1F"/>
                          </a:solidFill>
                          <a:effectLst/>
                          <a:latin typeface="Google Sans"/>
                        </a:rPr>
                        <a:t>KMS Social Studies Teachers</a:t>
                      </a: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000" b="0">
                          <a:solidFill>
                            <a:srgbClr val="1F1F1F"/>
                          </a:solidFill>
                          <a:effectLst/>
                          <a:latin typeface="Arial" panose="020B0604020202020204" pitchFamily="34" charset="0"/>
                        </a:rPr>
                        <a:t>Daily do now activities pertaining to Black History Month</a:t>
                      </a: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3085172693"/>
                  </a:ext>
                </a:extLst>
              </a:tr>
              <a:tr h="123070">
                <a:tc>
                  <a:txBody>
                    <a:bodyPr/>
                    <a:lstStyle/>
                    <a:p>
                      <a:pPr algn="ctr" rtl="0" fontAlgn="b"/>
                      <a:r>
                        <a:rPr lang="en-US" sz="1000" b="0">
                          <a:effectLst/>
                          <a:latin typeface="Arial" panose="020B0604020202020204" pitchFamily="34" charset="0"/>
                        </a:rPr>
                        <a:t>KMS</a:t>
                      </a:r>
                    </a:p>
                  </a:txBody>
                  <a:tcPr marL="28575" marR="28575" marT="0" marB="0" anchor="b">
                    <a:lnL w="9525" cap="flat" cmpd="sng" algn="ctr">
                      <a:solidFill>
                        <a:srgbClr val="000000"/>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1000" b="0">
                          <a:effectLst/>
                          <a:latin typeface="Arial" panose="020B0604020202020204" pitchFamily="34" charset="0"/>
                        </a:rPr>
                        <a:t>8</a:t>
                      </a: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1000" b="0">
                          <a:effectLst/>
                          <a:latin typeface="Arial" panose="020B0604020202020204" pitchFamily="34" charset="0"/>
                        </a:rPr>
                        <a:t>Social Studies</a:t>
                      </a: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900" b="0">
                          <a:solidFill>
                            <a:srgbClr val="1F1F1F"/>
                          </a:solidFill>
                          <a:effectLst/>
                          <a:latin typeface="Google Sans"/>
                        </a:rPr>
                        <a:t>KMS Social Studies Teachers</a:t>
                      </a: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000">
                          <a:effectLst/>
                        </a:rPr>
                        <a:t>On going spotlight and celebration/recognition of famous African Americans and their achievements.</a:t>
                      </a: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243617909"/>
                  </a:ext>
                </a:extLst>
              </a:tr>
              <a:tr h="495481">
                <a:tc>
                  <a:txBody>
                    <a:bodyPr/>
                    <a:lstStyle/>
                    <a:p>
                      <a:pPr algn="ctr" rtl="0" fontAlgn="b"/>
                      <a:r>
                        <a:rPr lang="en-US" sz="1000" b="0">
                          <a:effectLst/>
                          <a:latin typeface="Arial" panose="020B0604020202020204" pitchFamily="34" charset="0"/>
                        </a:rPr>
                        <a:t>KMS</a:t>
                      </a:r>
                    </a:p>
                  </a:txBody>
                  <a:tcPr marL="28575" marR="28575" marT="0" marB="0" anchor="b">
                    <a:lnL w="9525" cap="flat" cmpd="sng" algn="ctr">
                      <a:solidFill>
                        <a:srgbClr val="000000"/>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fontAlgn="b"/>
                      <a:r>
                        <a:rPr lang="en-US" sz="1000" b="0">
                          <a:effectLst/>
                          <a:latin typeface="Arial" panose="020B0604020202020204" pitchFamily="34" charset="0"/>
                        </a:rPr>
                        <a:t>6-8</a:t>
                      </a: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fontAlgn="b"/>
                      <a:r>
                        <a:rPr lang="en-US" sz="1000" b="0">
                          <a:effectLst/>
                          <a:latin typeface="Arial" panose="020B0604020202020204" pitchFamily="34" charset="0"/>
                        </a:rPr>
                        <a:t>Art</a:t>
                      </a: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fontAlgn="b"/>
                      <a:r>
                        <a:rPr lang="en-US" sz="1000" b="0" dirty="0">
                          <a:effectLst/>
                          <a:latin typeface="Arial" panose="020B0604020202020204" pitchFamily="34" charset="0"/>
                        </a:rPr>
                        <a:t>Jill </a:t>
                      </a:r>
                      <a:r>
                        <a:rPr lang="en-US" sz="1000" b="0" dirty="0" err="1">
                          <a:effectLst/>
                          <a:latin typeface="Arial" panose="020B0604020202020204" pitchFamily="34" charset="0"/>
                        </a:rPr>
                        <a:t>Rible</a:t>
                      </a:r>
                      <a:endParaRPr lang="en-US" sz="1000" b="0" dirty="0">
                        <a:effectLst/>
                        <a:latin typeface="Arial" panose="020B0604020202020204" pitchFamily="34" charset="0"/>
                      </a:endParaRP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rtl="0" fontAlgn="b"/>
                      <a:r>
                        <a:rPr lang="en-US" sz="1000" dirty="0">
                          <a:effectLst/>
                        </a:rPr>
                        <a:t>Ms. </a:t>
                      </a:r>
                      <a:r>
                        <a:rPr lang="en-US" sz="1000" dirty="0" err="1">
                          <a:effectLst/>
                        </a:rPr>
                        <a:t>Rible</a:t>
                      </a:r>
                      <a:r>
                        <a:rPr lang="en-US" sz="1000" dirty="0">
                          <a:effectLst/>
                        </a:rPr>
                        <a:t> has been presenting lessons on Social Change and popular African American Artists. Students are also creating art related to her lessons. Ms. </a:t>
                      </a:r>
                      <a:r>
                        <a:rPr lang="en-US" sz="1000" dirty="0" err="1">
                          <a:effectLst/>
                        </a:rPr>
                        <a:t>rible</a:t>
                      </a:r>
                      <a:r>
                        <a:rPr lang="en-US" sz="1000" dirty="0">
                          <a:effectLst/>
                        </a:rPr>
                        <a:t> will also be presenting student artwork which will be displayed at the Black History Month Art exhibit which will be held at the Vauxhall Library on 2/16.</a:t>
                      </a: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93943804"/>
                  </a:ext>
                </a:extLst>
              </a:tr>
            </a:tbl>
          </a:graphicData>
        </a:graphic>
      </p:graphicFrame>
    </p:spTree>
    <p:extLst>
      <p:ext uri="{BB962C8B-B14F-4D97-AF65-F5344CB8AC3E}">
        <p14:creationId xmlns:p14="http://schemas.microsoft.com/office/powerpoint/2010/main" val="2307662763"/>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U-2022 (V2) copy.psd" descr="U-2022 (V2) copy.psd">
            <a:extLst>
              <a:ext uri="{FF2B5EF4-FFF2-40B4-BE49-F238E27FC236}">
                <a16:creationId xmlns:a16="http://schemas.microsoft.com/office/drawing/2014/main" id="{0E1C12B5-3E25-D231-48C6-911F87886C2A}"/>
              </a:ext>
            </a:extLst>
          </p:cNvPr>
          <p:cNvPicPr>
            <a:picLocks noChangeAspect="1"/>
          </p:cNvPicPr>
          <p:nvPr/>
        </p:nvPicPr>
        <p:blipFill>
          <a:blip r:embed="rId3">
            <a:alphaModFix amt="14274"/>
          </a:blip>
          <a:stretch>
            <a:fillRect/>
          </a:stretch>
        </p:blipFill>
        <p:spPr>
          <a:xfrm>
            <a:off x="1773600" y="1251231"/>
            <a:ext cx="9457599" cy="8054723"/>
          </a:xfrm>
          <a:prstGeom prst="rect">
            <a:avLst/>
          </a:prstGeom>
          <a:ln w="3175">
            <a:miter lim="400000"/>
          </a:ln>
        </p:spPr>
      </p:pic>
      <p:sp>
        <p:nvSpPr>
          <p:cNvPr id="4" name="TextBox 3">
            <a:extLst>
              <a:ext uri="{FF2B5EF4-FFF2-40B4-BE49-F238E27FC236}">
                <a16:creationId xmlns:a16="http://schemas.microsoft.com/office/drawing/2014/main" id="{5171D070-63AB-01F8-4113-DEAFC7F96D51}"/>
              </a:ext>
            </a:extLst>
          </p:cNvPr>
          <p:cNvSpPr txBox="1"/>
          <p:nvPr/>
        </p:nvSpPr>
        <p:spPr>
          <a:xfrm>
            <a:off x="1423428" y="2761664"/>
            <a:ext cx="10157941" cy="1901375"/>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7093" tIns="27093" rIns="27093" bIns="27093" numCol="1" spcCol="38100" rtlCol="0" anchor="ctr">
            <a:spAutoFit/>
          </a:bodyPr>
          <a:lstStyle/>
          <a:p>
            <a:pPr rtl="0" fontAlgn="base">
              <a:spcBef>
                <a:spcPts val="0"/>
              </a:spcBef>
              <a:spcAft>
                <a:spcPts val="0"/>
              </a:spcAft>
            </a:pPr>
            <a:endParaRPr lang="en-US" sz="2800" i="0" u="none" strike="noStrike" dirty="0">
              <a:solidFill>
                <a:srgbClr val="000000"/>
              </a:solidFill>
              <a:effectLst/>
              <a:latin typeface="ACADEMY ENGRAVED LET PLAIN:1.0" panose="02000000000000000000" pitchFamily="2" charset="0"/>
            </a:endParaRPr>
          </a:p>
          <a:p>
            <a:pPr rtl="0" fontAlgn="base">
              <a:spcBef>
                <a:spcPts val="0"/>
              </a:spcBef>
              <a:spcAft>
                <a:spcPts val="0"/>
              </a:spcAft>
            </a:pPr>
            <a:endParaRPr lang="en-US" sz="2800" b="0" dirty="0">
              <a:latin typeface="ACADEMY ENGRAVED LET PLAIN:1.0" panose="02000000000000000000" pitchFamily="2" charset="0"/>
            </a:endParaRPr>
          </a:p>
          <a:p>
            <a:br>
              <a:rPr lang="en-US" sz="2400" dirty="0"/>
            </a:br>
            <a:endParaRPr lang="en-US" sz="4000" b="0" i="0" u="none" strike="noStrike" dirty="0">
              <a:solidFill>
                <a:srgbClr val="000000"/>
              </a:solidFill>
              <a:effectLst/>
              <a:latin typeface="ACADEMY ENGRAVED LET PLAIN:1.0" panose="02000000000000000000" pitchFamily="2" charset="0"/>
            </a:endParaRPr>
          </a:p>
        </p:txBody>
      </p:sp>
      <p:sp>
        <p:nvSpPr>
          <p:cNvPr id="5" name="TextBox 4">
            <a:extLst>
              <a:ext uri="{FF2B5EF4-FFF2-40B4-BE49-F238E27FC236}">
                <a16:creationId xmlns:a16="http://schemas.microsoft.com/office/drawing/2014/main" id="{6B2716E7-168C-6FD1-884A-A089041712E3}"/>
              </a:ext>
            </a:extLst>
          </p:cNvPr>
          <p:cNvSpPr txBox="1"/>
          <p:nvPr/>
        </p:nvSpPr>
        <p:spPr>
          <a:xfrm>
            <a:off x="3248658" y="447646"/>
            <a:ext cx="6507480" cy="830997"/>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2400" dirty="0">
                <a:latin typeface="ACADEMY ENGRAVED LET PLAIN:1.0" panose="02000000000000000000" pitchFamily="2" charset="0"/>
              </a:rPr>
              <a:t>A Small Glimpse</a:t>
            </a:r>
            <a:endParaRPr kumimoji="0" lang="en-US" sz="2400" b="1" i="0" u="none" strike="noStrike" cap="none" spc="0" normalizeH="0" baseline="0" dirty="0">
              <a:ln>
                <a:noFill/>
              </a:ln>
              <a:solidFill>
                <a:srgbClr val="000000"/>
              </a:solidFill>
              <a:effectLst/>
              <a:uFillTx/>
              <a:latin typeface="ACADEMY ENGRAVED LET PLAIN:1.0" panose="02000000000000000000" pitchFamily="2" charset="0"/>
              <a:sym typeface="Helvetica Neue"/>
            </a:endParaRPr>
          </a:p>
          <a:p>
            <a:r>
              <a:rPr lang="en-US" sz="2400" b="0" i="0" dirty="0">
                <a:solidFill>
                  <a:srgbClr val="1F1F1F"/>
                </a:solidFill>
                <a:effectLst/>
                <a:latin typeface="ACADEMY ENGRAVED LET PLAIN:1.0" panose="02000000000000000000" pitchFamily="2" charset="0"/>
              </a:rPr>
              <a:t>Black History Month</a:t>
            </a:r>
            <a:endParaRPr kumimoji="0" lang="en-US" altLang="en-US" sz="2400" b="0" i="0" u="none" strike="noStrike" cap="none" normalizeH="0" baseline="0" dirty="0">
              <a:ln>
                <a:noFill/>
              </a:ln>
              <a:solidFill>
                <a:srgbClr val="2E2E2E"/>
              </a:solidFill>
              <a:effectLst/>
              <a:latin typeface="ACADEMY ENGRAVED LET PLAIN:1.0" panose="02000000000000000000" pitchFamily="2" charset="0"/>
            </a:endParaRPr>
          </a:p>
        </p:txBody>
      </p:sp>
      <p:graphicFrame>
        <p:nvGraphicFramePr>
          <p:cNvPr id="6" name="Table 5">
            <a:extLst>
              <a:ext uri="{FF2B5EF4-FFF2-40B4-BE49-F238E27FC236}">
                <a16:creationId xmlns:a16="http://schemas.microsoft.com/office/drawing/2014/main" id="{11F51777-5869-4C10-6660-F7C5466CC43E}"/>
              </a:ext>
            </a:extLst>
          </p:cNvPr>
          <p:cNvGraphicFramePr>
            <a:graphicFrameLocks noGrp="1"/>
          </p:cNvGraphicFramePr>
          <p:nvPr>
            <p:extLst>
              <p:ext uri="{D42A27DB-BD31-4B8C-83A1-F6EECF244321}">
                <p14:modId xmlns:p14="http://schemas.microsoft.com/office/powerpoint/2010/main" val="134082427"/>
              </p:ext>
            </p:extLst>
          </p:nvPr>
        </p:nvGraphicFramePr>
        <p:xfrm>
          <a:off x="343828" y="1394450"/>
          <a:ext cx="12660972" cy="6993150"/>
        </p:xfrm>
        <a:graphic>
          <a:graphicData uri="http://schemas.openxmlformats.org/drawingml/2006/table">
            <a:tbl>
              <a:tblPr/>
              <a:tblGrid>
                <a:gridCol w="1256049">
                  <a:extLst>
                    <a:ext uri="{9D8B030D-6E8A-4147-A177-3AD203B41FA5}">
                      <a16:colId xmlns:a16="http://schemas.microsoft.com/office/drawing/2014/main" val="2949345740"/>
                    </a:ext>
                  </a:extLst>
                </a:gridCol>
                <a:gridCol w="851560">
                  <a:extLst>
                    <a:ext uri="{9D8B030D-6E8A-4147-A177-3AD203B41FA5}">
                      <a16:colId xmlns:a16="http://schemas.microsoft.com/office/drawing/2014/main" val="2301116902"/>
                    </a:ext>
                  </a:extLst>
                </a:gridCol>
                <a:gridCol w="1492602">
                  <a:extLst>
                    <a:ext uri="{9D8B030D-6E8A-4147-A177-3AD203B41FA5}">
                      <a16:colId xmlns:a16="http://schemas.microsoft.com/office/drawing/2014/main" val="1219998067"/>
                    </a:ext>
                  </a:extLst>
                </a:gridCol>
                <a:gridCol w="2577947">
                  <a:extLst>
                    <a:ext uri="{9D8B030D-6E8A-4147-A177-3AD203B41FA5}">
                      <a16:colId xmlns:a16="http://schemas.microsoft.com/office/drawing/2014/main" val="3790653918"/>
                    </a:ext>
                  </a:extLst>
                </a:gridCol>
                <a:gridCol w="6482814">
                  <a:extLst>
                    <a:ext uri="{9D8B030D-6E8A-4147-A177-3AD203B41FA5}">
                      <a16:colId xmlns:a16="http://schemas.microsoft.com/office/drawing/2014/main" val="3267907435"/>
                    </a:ext>
                  </a:extLst>
                </a:gridCol>
              </a:tblGrid>
              <a:tr h="269967">
                <a:tc>
                  <a:txBody>
                    <a:bodyPr/>
                    <a:lstStyle/>
                    <a:p>
                      <a:pPr algn="ctr" rtl="0" fontAlgn="ctr"/>
                      <a:r>
                        <a:rPr lang="en-US" sz="1200" b="1" dirty="0">
                          <a:solidFill>
                            <a:schemeClr val="tx1"/>
                          </a:solidFill>
                          <a:effectLst/>
                          <a:latin typeface="Times New Roman" panose="02020603050405020304" pitchFamily="18" charset="0"/>
                          <a:cs typeface="Times New Roman" panose="02020603050405020304" pitchFamily="18" charset="0"/>
                        </a:rPr>
                        <a:t>School</a:t>
                      </a:r>
                    </a:p>
                  </a:txBody>
                  <a:tcPr marL="19736" marR="19736" marT="13158" marB="13158" anchor="ctr">
                    <a:lnL w="9525" cap="flat" cmpd="sng" algn="ctr">
                      <a:solidFill>
                        <a:srgbClr val="000000"/>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ctr"/>
                      <a:r>
                        <a:rPr lang="en-US" sz="1200" b="1" dirty="0">
                          <a:solidFill>
                            <a:schemeClr val="tx1"/>
                          </a:solidFill>
                          <a:effectLst/>
                          <a:latin typeface="Times New Roman" panose="02020603050405020304" pitchFamily="18" charset="0"/>
                          <a:cs typeface="Times New Roman" panose="02020603050405020304" pitchFamily="18" charset="0"/>
                        </a:rPr>
                        <a:t>Grade</a:t>
                      </a:r>
                    </a:p>
                  </a:txBody>
                  <a:tcPr marL="19736" marR="19736" marT="13158" marB="13158"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ctr"/>
                      <a:r>
                        <a:rPr lang="en-US" sz="1200" b="1" dirty="0">
                          <a:solidFill>
                            <a:schemeClr val="tx1"/>
                          </a:solidFill>
                          <a:effectLst/>
                          <a:latin typeface="Times New Roman" panose="02020603050405020304" pitchFamily="18" charset="0"/>
                          <a:cs typeface="Times New Roman" panose="02020603050405020304" pitchFamily="18" charset="0"/>
                        </a:rPr>
                        <a:t>Subject</a:t>
                      </a:r>
                    </a:p>
                  </a:txBody>
                  <a:tcPr marL="19736" marR="19736" marT="13158" marB="13158"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ctr"/>
                      <a:r>
                        <a:rPr lang="en-US" sz="1200" b="1" dirty="0">
                          <a:solidFill>
                            <a:schemeClr val="tx1"/>
                          </a:solidFill>
                          <a:effectLst/>
                          <a:latin typeface="Times New Roman" panose="02020603050405020304" pitchFamily="18" charset="0"/>
                          <a:cs typeface="Times New Roman" panose="02020603050405020304" pitchFamily="18" charset="0"/>
                        </a:rPr>
                        <a:t>Who is engaging in this activity?</a:t>
                      </a:r>
                    </a:p>
                  </a:txBody>
                  <a:tcPr marL="19736" marR="19736" marT="13158" marB="13158"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ctr"/>
                      <a:r>
                        <a:rPr lang="en-US" sz="1000" b="1" dirty="0">
                          <a:solidFill>
                            <a:schemeClr val="tx1"/>
                          </a:solidFill>
                          <a:effectLst/>
                          <a:latin typeface="ACADEMY ENGRAVED LET PLAIN:1.0" panose="02000000000000000000" pitchFamily="2" charset="0"/>
                          <a:cs typeface="Times New Roman" panose="02020603050405020304" pitchFamily="18" charset="0"/>
                        </a:rPr>
                        <a:t>Short Description of Activity</a:t>
                      </a:r>
                    </a:p>
                  </a:txBody>
                  <a:tcPr marL="19736" marR="19736" marT="13158" marB="13158" anchor="ctr">
                    <a:lnL w="9525" cap="flat" cmpd="sng" algn="ctr">
                      <a:solidFill>
                        <a:srgbClr val="CCCCCC"/>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610186663"/>
                  </a:ext>
                </a:extLst>
              </a:tr>
              <a:tr h="516875">
                <a:tc>
                  <a:txBody>
                    <a:bodyPr/>
                    <a:lstStyle/>
                    <a:p>
                      <a:pPr algn="ctr" rtl="0" fontAlgn="b"/>
                      <a:r>
                        <a:rPr lang="en-US" sz="1000" b="0" dirty="0">
                          <a:effectLst/>
                          <a:latin typeface="Arial" panose="020B0604020202020204" pitchFamily="34" charset="0"/>
                        </a:rPr>
                        <a:t>UHS</a:t>
                      </a:r>
                    </a:p>
                  </a:txBody>
                  <a:tcPr marL="28575" marR="28575" marT="0" marB="0" anchor="b">
                    <a:lnL w="9525" cap="flat" cmpd="sng" algn="ctr">
                      <a:solidFill>
                        <a:srgbClr val="000000"/>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1000" b="0">
                          <a:effectLst/>
                          <a:latin typeface="Arial" panose="020B0604020202020204" pitchFamily="34" charset="0"/>
                        </a:rPr>
                        <a:t>9-12</a:t>
                      </a: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a:effectLst/>
                      </a:endParaRP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1000" b="0">
                          <a:effectLst/>
                          <a:latin typeface="Arial" panose="020B0604020202020204" pitchFamily="34" charset="0"/>
                        </a:rPr>
                        <a:t>whole building</a:t>
                      </a: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000">
                          <a:effectLst/>
                        </a:rPr>
                        <a:t>Roots: Black Excellence Club morning announcements with person of the day and BHM themed music selection over the PA. Student at random are interviewed each day to respond to the quesiton, What is Black History Month to you?; UHS Library BMH Info via 'X'</a:t>
                      </a: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2303798695"/>
                  </a:ext>
                </a:extLst>
              </a:tr>
              <a:tr h="451691">
                <a:tc>
                  <a:txBody>
                    <a:bodyPr/>
                    <a:lstStyle/>
                    <a:p>
                      <a:pPr algn="ctr" rtl="0" fontAlgn="b"/>
                      <a:r>
                        <a:rPr lang="en-US" sz="1000" b="0">
                          <a:effectLst/>
                          <a:latin typeface="Arial" panose="020B0604020202020204" pitchFamily="34" charset="0"/>
                        </a:rPr>
                        <a:t>UHS</a:t>
                      </a:r>
                    </a:p>
                  </a:txBody>
                  <a:tcPr marL="28575" marR="28575" marT="0" marB="0" anchor="b">
                    <a:lnL w="9525" cap="flat" cmpd="sng" algn="ctr">
                      <a:solidFill>
                        <a:srgbClr val="000000"/>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1000" b="0">
                          <a:effectLst/>
                          <a:latin typeface="Arial" panose="020B0604020202020204" pitchFamily="34" charset="0"/>
                        </a:rPr>
                        <a:t>9-12</a:t>
                      </a: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a:effectLst/>
                      </a:endParaRP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1000" b="0">
                          <a:effectLst/>
                          <a:latin typeface="Arial" panose="020B0604020202020204" pitchFamily="34" charset="0"/>
                        </a:rPr>
                        <a:t>whole building</a:t>
                      </a: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000">
                          <a:effectLst/>
                        </a:rPr>
                        <a:t>Morning announcements</a:t>
                      </a: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2546164736"/>
                  </a:ext>
                </a:extLst>
              </a:tr>
              <a:tr h="385591">
                <a:tc>
                  <a:txBody>
                    <a:bodyPr/>
                    <a:lstStyle/>
                    <a:p>
                      <a:pPr algn="ctr" rtl="0" fontAlgn="b"/>
                      <a:r>
                        <a:rPr lang="en-US" sz="1000" b="0">
                          <a:effectLst/>
                          <a:latin typeface="Arial" panose="020B0604020202020204" pitchFamily="34" charset="0"/>
                        </a:rPr>
                        <a:t>UHS</a:t>
                      </a:r>
                    </a:p>
                  </a:txBody>
                  <a:tcPr marL="28575" marR="28575" marT="0" marB="0" anchor="b">
                    <a:lnL w="9525" cap="flat" cmpd="sng" algn="ctr">
                      <a:solidFill>
                        <a:srgbClr val="000000"/>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1000">
                          <a:effectLst/>
                        </a:rPr>
                        <a:t>9-12</a:t>
                      </a: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1000">
                          <a:effectLst/>
                        </a:rPr>
                        <a:t>Social Studies</a:t>
                      </a: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900" b="0">
                          <a:solidFill>
                            <a:srgbClr val="1F1F1F"/>
                          </a:solidFill>
                          <a:effectLst/>
                          <a:latin typeface="Google Sans"/>
                        </a:rPr>
                        <a:t>UHS Social Studies Teachers</a:t>
                      </a: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000" b="0" i="0" u="sng">
                          <a:effectLst/>
                          <a:latin typeface="Arial" panose="020B0604020202020204" pitchFamily="34" charset="0"/>
                          <a:hlinkClick r:id="rId4"/>
                        </a:rPr>
                        <a:t>From </a:t>
                      </a:r>
                      <a:r>
                        <a:rPr lang="en-US" sz="1000" b="0" i="0" u="sng">
                          <a:solidFill>
                            <a:srgbClr val="0000FF"/>
                          </a:solidFill>
                          <a:effectLst/>
                          <a:latin typeface="Arial" panose="020B0604020202020204" pitchFamily="34" charset="0"/>
                          <a:hlinkClick r:id="rId4"/>
                        </a:rPr>
                        <a:t>"We are Teachers." 55 Black History Month Videos</a:t>
                      </a:r>
                      <a:r>
                        <a:rPr lang="en-US" sz="1000" b="0" i="0">
                          <a:effectLst/>
                          <a:latin typeface="Arial" panose="020B0604020202020204" pitchFamily="34" charset="0"/>
                        </a:rPr>
                        <a:t> Teachers share videos with students throughout the month.</a:t>
                      </a:r>
                      <a:endParaRPr lang="en-US" sz="1000" b="0">
                        <a:effectLst/>
                        <a:latin typeface="Arial" panose="020B0604020202020204" pitchFamily="34" charset="0"/>
                      </a:endParaRP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3099645941"/>
                  </a:ext>
                </a:extLst>
              </a:tr>
              <a:tr h="380082">
                <a:tc>
                  <a:txBody>
                    <a:bodyPr/>
                    <a:lstStyle/>
                    <a:p>
                      <a:pPr algn="ctr" rtl="0" fontAlgn="b"/>
                      <a:r>
                        <a:rPr lang="en-US" sz="1000" b="0">
                          <a:effectLst/>
                          <a:latin typeface="Arial" panose="020B0604020202020204" pitchFamily="34" charset="0"/>
                        </a:rPr>
                        <a:t>UHS</a:t>
                      </a:r>
                    </a:p>
                  </a:txBody>
                  <a:tcPr marL="28575" marR="28575" marT="0" marB="0" anchor="b">
                    <a:lnL w="9525" cap="flat" cmpd="sng" algn="ctr">
                      <a:solidFill>
                        <a:srgbClr val="000000"/>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1000">
                          <a:effectLst/>
                        </a:rPr>
                        <a:t>9</a:t>
                      </a: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1000">
                          <a:effectLst/>
                        </a:rPr>
                        <a:t>World History</a:t>
                      </a: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1000" b="0">
                          <a:effectLst/>
                          <a:latin typeface="Arial" panose="020B0604020202020204" pitchFamily="34" charset="0"/>
                        </a:rPr>
                        <a:t>one teacher</a:t>
                      </a: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000" b="0" u="sng">
                          <a:solidFill>
                            <a:srgbClr val="467886"/>
                          </a:solidFill>
                          <a:effectLst/>
                          <a:latin typeface="Arial" panose="020B0604020202020204" pitchFamily="34" charset="0"/>
                          <a:hlinkClick r:id="rId5"/>
                        </a:rPr>
                        <a:t>Rosa Parks Timeline</a:t>
                      </a:r>
                      <a:endParaRPr lang="en-US" sz="1000" b="0" u="sng">
                        <a:solidFill>
                          <a:srgbClr val="467886"/>
                        </a:solidFill>
                        <a:effectLst/>
                        <a:latin typeface="Arial" panose="020B0604020202020204" pitchFamily="34" charset="0"/>
                      </a:endParaRP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1004576267"/>
                  </a:ext>
                </a:extLst>
              </a:tr>
              <a:tr h="407624">
                <a:tc>
                  <a:txBody>
                    <a:bodyPr/>
                    <a:lstStyle/>
                    <a:p>
                      <a:pPr algn="ctr" rtl="0" fontAlgn="b"/>
                      <a:r>
                        <a:rPr lang="en-US" sz="1000" b="0">
                          <a:effectLst/>
                          <a:latin typeface="Arial" panose="020B0604020202020204" pitchFamily="34" charset="0"/>
                        </a:rPr>
                        <a:t>UHS</a:t>
                      </a:r>
                    </a:p>
                  </a:txBody>
                  <a:tcPr marL="28575" marR="28575" marT="0" marB="0" anchor="b">
                    <a:lnL w="9525" cap="flat" cmpd="sng" algn="ctr">
                      <a:solidFill>
                        <a:srgbClr val="000000"/>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1000">
                          <a:effectLst/>
                        </a:rPr>
                        <a:t>9</a:t>
                      </a: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1000">
                          <a:effectLst/>
                        </a:rPr>
                        <a:t>World History</a:t>
                      </a: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900" b="0">
                          <a:solidFill>
                            <a:srgbClr val="1F1F1F"/>
                          </a:solidFill>
                          <a:effectLst/>
                          <a:latin typeface="Google Sans"/>
                        </a:rPr>
                        <a:t>UHS Social Studies Teachers</a:t>
                      </a: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000" b="0" u="sng">
                          <a:solidFill>
                            <a:srgbClr val="467886"/>
                          </a:solidFill>
                          <a:effectLst/>
                          <a:latin typeface="Arial" panose="020B0604020202020204" pitchFamily="34" charset="0"/>
                          <a:hlinkClick r:id="rId5"/>
                        </a:rPr>
                        <a:t>Mae Jemison Reading</a:t>
                      </a:r>
                      <a:endParaRPr lang="en-US" sz="1000" b="0" u="sng">
                        <a:solidFill>
                          <a:srgbClr val="467886"/>
                        </a:solidFill>
                        <a:effectLst/>
                        <a:latin typeface="Arial" panose="020B0604020202020204" pitchFamily="34" charset="0"/>
                      </a:endParaRP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283116596"/>
                  </a:ext>
                </a:extLst>
              </a:tr>
              <a:tr h="407625">
                <a:tc>
                  <a:txBody>
                    <a:bodyPr/>
                    <a:lstStyle/>
                    <a:p>
                      <a:pPr algn="ctr" rtl="0" fontAlgn="b"/>
                      <a:r>
                        <a:rPr lang="en-US" sz="1000" b="0">
                          <a:effectLst/>
                          <a:latin typeface="Arial" panose="020B0604020202020204" pitchFamily="34" charset="0"/>
                        </a:rPr>
                        <a:t>UHS</a:t>
                      </a:r>
                    </a:p>
                  </a:txBody>
                  <a:tcPr marL="28575" marR="28575" marT="0" marB="0" anchor="b">
                    <a:lnL w="9525" cap="flat" cmpd="sng" algn="ctr">
                      <a:solidFill>
                        <a:srgbClr val="000000"/>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1000">
                          <a:effectLst/>
                        </a:rPr>
                        <a:t>10</a:t>
                      </a: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1000">
                          <a:effectLst/>
                        </a:rPr>
                        <a:t>US History</a:t>
                      </a: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1000" b="0">
                          <a:effectLst/>
                          <a:latin typeface="Arial" panose="020B0604020202020204" pitchFamily="34" charset="0"/>
                        </a:rPr>
                        <a:t>one teacher</a:t>
                      </a: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000" b="0" u="sng" dirty="0">
                          <a:solidFill>
                            <a:srgbClr val="0000FF"/>
                          </a:solidFill>
                          <a:effectLst/>
                          <a:latin typeface="Arial" panose="020B0604020202020204" pitchFamily="34" charset="0"/>
                          <a:hlinkClick r:id="rId6"/>
                        </a:rPr>
                        <a:t>Black History Month-Periodic Table</a:t>
                      </a:r>
                      <a:endParaRPr lang="en-US" sz="1000" b="0" u="sng" dirty="0">
                        <a:solidFill>
                          <a:srgbClr val="0000FF"/>
                        </a:solidFill>
                        <a:effectLst/>
                        <a:latin typeface="Arial" panose="020B0604020202020204" pitchFamily="34" charset="0"/>
                      </a:endParaRP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3839880090"/>
                  </a:ext>
                </a:extLst>
              </a:tr>
              <a:tr h="330506">
                <a:tc>
                  <a:txBody>
                    <a:bodyPr/>
                    <a:lstStyle/>
                    <a:p>
                      <a:pPr algn="ctr" rtl="0" fontAlgn="b"/>
                      <a:r>
                        <a:rPr lang="en-US" sz="1000" b="0">
                          <a:effectLst/>
                          <a:latin typeface="Arial" panose="020B0604020202020204" pitchFamily="34" charset="0"/>
                        </a:rPr>
                        <a:t>UHS</a:t>
                      </a:r>
                    </a:p>
                  </a:txBody>
                  <a:tcPr marL="28575" marR="28575" marT="0" marB="0" anchor="b">
                    <a:lnL w="9525" cap="flat" cmpd="sng" algn="ctr">
                      <a:solidFill>
                        <a:srgbClr val="000000"/>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1000">
                          <a:effectLst/>
                        </a:rPr>
                        <a:t>11</a:t>
                      </a: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1000">
                          <a:effectLst/>
                        </a:rPr>
                        <a:t>US History</a:t>
                      </a: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900" b="0">
                          <a:solidFill>
                            <a:srgbClr val="1F1F1F"/>
                          </a:solidFill>
                          <a:effectLst/>
                          <a:latin typeface="Google Sans"/>
                        </a:rPr>
                        <a:t>UHS Social Studies Teachers</a:t>
                      </a: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000" b="0" u="sng">
                          <a:solidFill>
                            <a:srgbClr val="467886"/>
                          </a:solidFill>
                          <a:effectLst/>
                          <a:latin typeface="Arial" panose="020B0604020202020204" pitchFamily="34" charset="0"/>
                          <a:hlinkClick r:id="rId7"/>
                        </a:rPr>
                        <a:t>African American History Presentations</a:t>
                      </a:r>
                      <a:endParaRPr lang="en-US" sz="1000" b="0" u="sng">
                        <a:solidFill>
                          <a:srgbClr val="467886"/>
                        </a:solidFill>
                        <a:effectLst/>
                        <a:latin typeface="Arial" panose="020B0604020202020204" pitchFamily="34" charset="0"/>
                      </a:endParaRP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4006433561"/>
                  </a:ext>
                </a:extLst>
              </a:tr>
              <a:tr h="314674">
                <a:tc>
                  <a:txBody>
                    <a:bodyPr/>
                    <a:lstStyle/>
                    <a:p>
                      <a:pPr algn="ctr" rtl="0" fontAlgn="b"/>
                      <a:r>
                        <a:rPr lang="en-US" sz="1000" b="0">
                          <a:effectLst/>
                          <a:latin typeface="Arial" panose="020B0604020202020204" pitchFamily="34" charset="0"/>
                        </a:rPr>
                        <a:t>UHS</a:t>
                      </a:r>
                    </a:p>
                  </a:txBody>
                  <a:tcPr marL="28575" marR="28575" marT="0" marB="0" anchor="b">
                    <a:lnL w="9525" cap="flat" cmpd="sng" algn="ctr">
                      <a:solidFill>
                        <a:srgbClr val="000000"/>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1000">
                          <a:effectLst/>
                        </a:rPr>
                        <a:t>11</a:t>
                      </a: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1000">
                          <a:effectLst/>
                        </a:rPr>
                        <a:t>US History</a:t>
                      </a: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1000" b="0">
                          <a:effectLst/>
                          <a:latin typeface="Arial" panose="020B0604020202020204" pitchFamily="34" charset="0"/>
                        </a:rPr>
                        <a:t>one teacher</a:t>
                      </a: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000" b="0" u="sng">
                          <a:solidFill>
                            <a:srgbClr val="467886"/>
                          </a:solidFill>
                          <a:effectLst/>
                          <a:latin typeface="Arial" panose="020B0604020202020204" pitchFamily="34" charset="0"/>
                          <a:hlinkClick r:id="rId8"/>
                        </a:rPr>
                        <a:t>Black History Month Project</a:t>
                      </a:r>
                      <a:endParaRPr lang="en-US" sz="1000" b="0" u="sng">
                        <a:solidFill>
                          <a:srgbClr val="467886"/>
                        </a:solidFill>
                        <a:effectLst/>
                        <a:latin typeface="Arial" panose="020B0604020202020204" pitchFamily="34" charset="0"/>
                      </a:endParaRP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3012653316"/>
                  </a:ext>
                </a:extLst>
              </a:tr>
              <a:tr h="288879">
                <a:tc>
                  <a:txBody>
                    <a:bodyPr/>
                    <a:lstStyle/>
                    <a:p>
                      <a:pPr algn="ctr" rtl="0" fontAlgn="b"/>
                      <a:r>
                        <a:rPr lang="en-US" sz="1000" b="0">
                          <a:effectLst/>
                          <a:latin typeface="Arial" panose="020B0604020202020204" pitchFamily="34" charset="0"/>
                        </a:rPr>
                        <a:t>UHS</a:t>
                      </a:r>
                    </a:p>
                  </a:txBody>
                  <a:tcPr marL="28575" marR="28575" marT="0" marB="0" anchor="b">
                    <a:lnL w="9525" cap="flat" cmpd="sng" algn="ctr">
                      <a:solidFill>
                        <a:srgbClr val="000000"/>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1000">
                          <a:effectLst/>
                        </a:rPr>
                        <a:t>11</a:t>
                      </a: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1000">
                          <a:effectLst/>
                        </a:rPr>
                        <a:t>US History</a:t>
                      </a: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1000" b="0">
                          <a:effectLst/>
                          <a:latin typeface="Arial" panose="020B0604020202020204" pitchFamily="34" charset="0"/>
                        </a:rPr>
                        <a:t>one teacher</a:t>
                      </a: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000" u="sng">
                          <a:solidFill>
                            <a:srgbClr val="467886"/>
                          </a:solidFill>
                          <a:effectLst/>
                          <a:hlinkClick r:id="rId9"/>
                        </a:rPr>
                        <a:t>https://edpuzzle.com/assignments/65c0d559d7c0f413bcce5ae5/watch?authuser=0</a:t>
                      </a:r>
                      <a:endParaRPr lang="en-US" sz="1000" u="sng">
                        <a:solidFill>
                          <a:srgbClr val="467886"/>
                        </a:solidFill>
                        <a:effectLst/>
                      </a:endParaRP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extLst>
                  <a:ext uri="{0D108BD9-81ED-4DB2-BD59-A6C34878D82A}">
                    <a16:rowId xmlns:a16="http://schemas.microsoft.com/office/drawing/2014/main" val="215686019"/>
                  </a:ext>
                </a:extLst>
              </a:tr>
              <a:tr h="369991">
                <a:tc>
                  <a:txBody>
                    <a:bodyPr/>
                    <a:lstStyle/>
                    <a:p>
                      <a:pPr algn="ctr" rtl="0" fontAlgn="b"/>
                      <a:r>
                        <a:rPr lang="en-US" sz="1000" b="0">
                          <a:effectLst/>
                          <a:latin typeface="Arial" panose="020B0604020202020204" pitchFamily="34" charset="0"/>
                        </a:rPr>
                        <a:t>UHS</a:t>
                      </a:r>
                    </a:p>
                  </a:txBody>
                  <a:tcPr marL="28575" marR="28575" marT="0" marB="0" anchor="b">
                    <a:lnL w="9525" cap="flat" cmpd="sng" algn="ctr">
                      <a:solidFill>
                        <a:srgbClr val="000000"/>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1000">
                          <a:effectLst/>
                        </a:rPr>
                        <a:t>11</a:t>
                      </a: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1000">
                          <a:effectLst/>
                        </a:rPr>
                        <a:t>US History</a:t>
                      </a: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1000" b="0">
                          <a:effectLst/>
                          <a:latin typeface="Arial" panose="020B0604020202020204" pitchFamily="34" charset="0"/>
                        </a:rPr>
                        <a:t>one teacher</a:t>
                      </a: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000" b="0">
                          <a:solidFill>
                            <a:srgbClr val="1F1F1F"/>
                          </a:solidFill>
                          <a:effectLst/>
                          <a:latin typeface="Arial" panose="020B0604020202020204" pitchFamily="34" charset="0"/>
                        </a:rPr>
                        <a:t>Joe Louis Documentary &amp; Assigned Questions</a:t>
                      </a: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4131080236"/>
                  </a:ext>
                </a:extLst>
              </a:tr>
              <a:tr h="360307">
                <a:tc>
                  <a:txBody>
                    <a:bodyPr/>
                    <a:lstStyle/>
                    <a:p>
                      <a:pPr algn="ctr" rtl="0" fontAlgn="b"/>
                      <a:r>
                        <a:rPr lang="en-US" sz="1000" b="0">
                          <a:effectLst/>
                          <a:latin typeface="Arial" panose="020B0604020202020204" pitchFamily="34" charset="0"/>
                        </a:rPr>
                        <a:t>UHS</a:t>
                      </a:r>
                    </a:p>
                  </a:txBody>
                  <a:tcPr marL="28575" marR="28575" marT="0" marB="0" anchor="b">
                    <a:lnL w="9525" cap="flat" cmpd="sng" algn="ctr">
                      <a:solidFill>
                        <a:srgbClr val="000000"/>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1000">
                          <a:effectLst/>
                        </a:rPr>
                        <a:t>11-12</a:t>
                      </a: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1000">
                          <a:effectLst/>
                        </a:rPr>
                        <a:t>Psychology</a:t>
                      </a: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1000" b="0">
                          <a:effectLst/>
                          <a:latin typeface="Arial" panose="020B0604020202020204" pitchFamily="34" charset="0"/>
                        </a:rPr>
                        <a:t>one teacher</a:t>
                      </a: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000" b="0" u="sng">
                          <a:solidFill>
                            <a:srgbClr val="0000FF"/>
                          </a:solidFill>
                          <a:effectLst/>
                          <a:latin typeface="Arial" panose="020B0604020202020204" pitchFamily="34" charset="0"/>
                          <a:hlinkClick r:id="rId10"/>
                        </a:rPr>
                        <a:t>Black History in Psychology</a:t>
                      </a:r>
                      <a:endParaRPr lang="en-US" sz="1000" b="0" u="sng">
                        <a:solidFill>
                          <a:srgbClr val="0000FF"/>
                        </a:solidFill>
                        <a:effectLst/>
                        <a:latin typeface="Arial" panose="020B0604020202020204" pitchFamily="34" charset="0"/>
                      </a:endParaRP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1932948854"/>
                  </a:ext>
                </a:extLst>
              </a:tr>
              <a:tr h="359933">
                <a:tc>
                  <a:txBody>
                    <a:bodyPr/>
                    <a:lstStyle/>
                    <a:p>
                      <a:pPr algn="ctr" rtl="0" fontAlgn="b"/>
                      <a:r>
                        <a:rPr lang="en-US" sz="1000" b="0">
                          <a:effectLst/>
                          <a:latin typeface="Arial" panose="020B0604020202020204" pitchFamily="34" charset="0"/>
                        </a:rPr>
                        <a:t>UHS</a:t>
                      </a:r>
                    </a:p>
                  </a:txBody>
                  <a:tcPr marL="28575" marR="28575" marT="0" marB="0" anchor="b">
                    <a:lnL w="9525" cap="flat" cmpd="sng" algn="ctr">
                      <a:solidFill>
                        <a:srgbClr val="000000"/>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1000" b="0">
                          <a:effectLst/>
                          <a:latin typeface="Arial" panose="020B0604020202020204" pitchFamily="34" charset="0"/>
                        </a:rPr>
                        <a:t>9-12</a:t>
                      </a: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1000" b="0">
                          <a:effectLst/>
                          <a:latin typeface="Arial" panose="020B0604020202020204" pitchFamily="34" charset="0"/>
                        </a:rPr>
                        <a:t>Art</a:t>
                      </a: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1100" b="0">
                          <a:solidFill>
                            <a:srgbClr val="1F1F1F"/>
                          </a:solidFill>
                          <a:effectLst/>
                          <a:latin typeface="Google Sans"/>
                        </a:rPr>
                        <a:t>Art Teachers</a:t>
                      </a: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000">
                          <a:effectLst/>
                        </a:rPr>
                        <a:t>Teachers are presenting work by famous African American artists. Students are then creating work reflecting their styles and displaying the work as well. </a:t>
                      </a: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1789961000"/>
                  </a:ext>
                </a:extLst>
              </a:tr>
              <a:tr h="459045">
                <a:tc>
                  <a:txBody>
                    <a:bodyPr/>
                    <a:lstStyle/>
                    <a:p>
                      <a:pPr algn="ctr" rtl="0" fontAlgn="b"/>
                      <a:r>
                        <a:rPr lang="en-US" sz="1000" b="0">
                          <a:effectLst/>
                          <a:latin typeface="Arial" panose="020B0604020202020204" pitchFamily="34" charset="0"/>
                        </a:rPr>
                        <a:t>UHS</a:t>
                      </a:r>
                    </a:p>
                  </a:txBody>
                  <a:tcPr marL="28575" marR="28575" marT="0" marB="0" anchor="b">
                    <a:lnL w="9525" cap="flat" cmpd="sng" algn="ctr">
                      <a:solidFill>
                        <a:srgbClr val="000000"/>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1000" b="0">
                          <a:effectLst/>
                          <a:latin typeface="Arial" panose="020B0604020202020204" pitchFamily="34" charset="0"/>
                        </a:rPr>
                        <a:t>9-12</a:t>
                      </a: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1000" b="0">
                          <a:effectLst/>
                          <a:latin typeface="Arial" panose="020B0604020202020204" pitchFamily="34" charset="0"/>
                        </a:rPr>
                        <a:t>Art</a:t>
                      </a: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1000" b="0">
                          <a:effectLst/>
                          <a:latin typeface="Arial" panose="020B0604020202020204" pitchFamily="34" charset="0"/>
                        </a:rPr>
                        <a:t>Esquivel</a:t>
                      </a: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000">
                          <a:effectLst/>
                        </a:rPr>
                        <a:t>Ms. Connell, HS Fashion Design teacher has been presenting famous African American Designers and their prolific fashion designs. Those students are then creating renderings of their designs that mirror that of the professionals. Those drawing have been displayed in the HS.</a:t>
                      </a: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2852470476"/>
                  </a:ext>
                </a:extLst>
              </a:tr>
              <a:tr h="348519">
                <a:tc>
                  <a:txBody>
                    <a:bodyPr/>
                    <a:lstStyle/>
                    <a:p>
                      <a:pPr algn="ctr" rtl="0" fontAlgn="b"/>
                      <a:r>
                        <a:rPr lang="en-US" sz="1000" b="0">
                          <a:effectLst/>
                          <a:latin typeface="Arial" panose="020B0604020202020204" pitchFamily="34" charset="0"/>
                        </a:rPr>
                        <a:t>UHS</a:t>
                      </a:r>
                    </a:p>
                  </a:txBody>
                  <a:tcPr marL="28575" marR="28575" marT="0" marB="0" anchor="b">
                    <a:lnL w="9525" cap="flat" cmpd="sng" algn="ctr">
                      <a:solidFill>
                        <a:srgbClr val="000000"/>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1000" b="0">
                          <a:effectLst/>
                          <a:latin typeface="Arial" panose="020B0604020202020204" pitchFamily="34" charset="0"/>
                        </a:rPr>
                        <a:t>10-12</a:t>
                      </a: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1000" b="0">
                          <a:effectLst/>
                          <a:latin typeface="Arial" panose="020B0604020202020204" pitchFamily="34" charset="0"/>
                        </a:rPr>
                        <a:t>Art</a:t>
                      </a: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1000" b="0">
                          <a:effectLst/>
                          <a:latin typeface="Arial" panose="020B0604020202020204" pitchFamily="34" charset="0"/>
                        </a:rPr>
                        <a:t>Connell</a:t>
                      </a: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000">
                          <a:effectLst/>
                        </a:rPr>
                        <a:t>Diane Esquivel Has been researching Successful African American Artists or Movements. Students are then creating related Art work.</a:t>
                      </a: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284754435"/>
                  </a:ext>
                </a:extLst>
              </a:tr>
              <a:tr h="317506">
                <a:tc>
                  <a:txBody>
                    <a:bodyPr/>
                    <a:lstStyle/>
                    <a:p>
                      <a:pPr algn="ctr" rtl="0" fontAlgn="b"/>
                      <a:r>
                        <a:rPr lang="en-US" sz="1000" b="0">
                          <a:effectLst/>
                          <a:latin typeface="Arial" panose="020B0604020202020204" pitchFamily="34" charset="0"/>
                        </a:rPr>
                        <a:t>UHS</a:t>
                      </a:r>
                    </a:p>
                  </a:txBody>
                  <a:tcPr marL="28575" marR="28575" marT="0" marB="0" anchor="b">
                    <a:lnL w="9525" cap="flat" cmpd="sng" algn="ctr">
                      <a:solidFill>
                        <a:srgbClr val="000000"/>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1000" b="0">
                          <a:effectLst/>
                          <a:latin typeface="Arial" panose="020B0604020202020204" pitchFamily="34" charset="0"/>
                        </a:rPr>
                        <a:t>9-12</a:t>
                      </a: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1000" b="0">
                          <a:effectLst/>
                          <a:latin typeface="Arial" panose="020B0604020202020204" pitchFamily="34" charset="0"/>
                        </a:rPr>
                        <a:t>Music</a:t>
                      </a: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1000" b="0">
                          <a:effectLst/>
                          <a:latin typeface="Arial" panose="020B0604020202020204" pitchFamily="34" charset="0"/>
                        </a:rPr>
                        <a:t>Melissa Hannon</a:t>
                      </a: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000" dirty="0">
                          <a:effectLst/>
                        </a:rPr>
                        <a:t>Teacher </a:t>
                      </a:r>
                      <a:r>
                        <a:rPr lang="en-US" sz="1000" dirty="0" err="1">
                          <a:effectLst/>
                        </a:rPr>
                        <a:t>introduceds</a:t>
                      </a:r>
                      <a:r>
                        <a:rPr lang="en-US" sz="1000" dirty="0">
                          <a:effectLst/>
                        </a:rPr>
                        <a:t> the History and discography of Billie Holiday. The Show Choir is performing her piece entitled "Ill Be Seeing You. </a:t>
                      </a: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3491654405"/>
                  </a:ext>
                </a:extLst>
              </a:tr>
              <a:tr h="376454">
                <a:tc>
                  <a:txBody>
                    <a:bodyPr/>
                    <a:lstStyle/>
                    <a:p>
                      <a:pPr algn="ctr" rtl="0" fontAlgn="b"/>
                      <a:endParaRPr lang="en-US" sz="1000" b="0">
                        <a:effectLst/>
                        <a:latin typeface="Arial" panose="020B0604020202020204" pitchFamily="34" charset="0"/>
                      </a:endParaRPr>
                    </a:p>
                  </a:txBody>
                  <a:tcPr marL="28575" marR="28575" marT="0" marB="0" anchor="b">
                    <a:lnL w="9525" cap="flat" cmpd="sng" algn="ctr">
                      <a:solidFill>
                        <a:srgbClr val="000000"/>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endParaRPr lang="en-US" sz="1000" b="0">
                        <a:effectLst/>
                        <a:latin typeface="Arial" panose="020B0604020202020204" pitchFamily="34" charset="0"/>
                      </a:endParaRP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endParaRPr lang="en-US" sz="1000" b="0">
                        <a:effectLst/>
                        <a:latin typeface="Arial" panose="020B0604020202020204" pitchFamily="34" charset="0"/>
                      </a:endParaRP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endParaRPr lang="en-US" sz="900" b="0" dirty="0">
                        <a:solidFill>
                          <a:srgbClr val="1F1F1F"/>
                        </a:solidFill>
                        <a:effectLst/>
                        <a:latin typeface="Google Sans"/>
                      </a:endParaRP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1000" b="0">
                        <a:solidFill>
                          <a:srgbClr val="1F1F1F"/>
                        </a:solidFill>
                        <a:effectLst/>
                        <a:latin typeface="Arial" panose="020B0604020202020204" pitchFamily="34" charset="0"/>
                      </a:endParaRP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3085172693"/>
                  </a:ext>
                </a:extLst>
              </a:tr>
              <a:tr h="123070">
                <a:tc>
                  <a:txBody>
                    <a:bodyPr/>
                    <a:lstStyle/>
                    <a:p>
                      <a:pPr algn="ctr" rtl="0" fontAlgn="b"/>
                      <a:endParaRPr lang="en-US" sz="1000" b="0">
                        <a:effectLst/>
                        <a:latin typeface="Arial" panose="020B0604020202020204" pitchFamily="34" charset="0"/>
                      </a:endParaRPr>
                    </a:p>
                  </a:txBody>
                  <a:tcPr marL="28575" marR="28575" marT="0" marB="0" anchor="b">
                    <a:lnL w="9525" cap="flat" cmpd="sng" algn="ctr">
                      <a:solidFill>
                        <a:srgbClr val="000000"/>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endParaRPr lang="en-US" sz="1000" b="0">
                        <a:effectLst/>
                        <a:latin typeface="Arial" panose="020B0604020202020204" pitchFamily="34" charset="0"/>
                      </a:endParaRP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endParaRPr lang="en-US" sz="1000" b="0">
                        <a:effectLst/>
                        <a:latin typeface="Arial" panose="020B0604020202020204" pitchFamily="34" charset="0"/>
                      </a:endParaRP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endParaRPr lang="en-US" sz="900" b="0">
                        <a:solidFill>
                          <a:srgbClr val="1F1F1F"/>
                        </a:solidFill>
                        <a:effectLst/>
                        <a:latin typeface="Google Sans"/>
                      </a:endParaRP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1000">
                        <a:effectLst/>
                      </a:endParaRP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243617909"/>
                  </a:ext>
                </a:extLst>
              </a:tr>
              <a:tr h="495481">
                <a:tc>
                  <a:txBody>
                    <a:bodyPr/>
                    <a:lstStyle/>
                    <a:p>
                      <a:pPr algn="ctr" rtl="0" fontAlgn="b"/>
                      <a:endParaRPr lang="en-US" sz="1000" b="0">
                        <a:effectLst/>
                        <a:latin typeface="Arial" panose="020B0604020202020204" pitchFamily="34" charset="0"/>
                      </a:endParaRPr>
                    </a:p>
                  </a:txBody>
                  <a:tcPr marL="28575" marR="28575" marT="0" marB="0" anchor="b">
                    <a:lnL w="9525" cap="flat" cmpd="sng" algn="ctr">
                      <a:solidFill>
                        <a:srgbClr val="000000"/>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fontAlgn="b"/>
                      <a:endParaRPr lang="en-US" sz="1000" b="0">
                        <a:effectLst/>
                        <a:latin typeface="Arial" panose="020B0604020202020204" pitchFamily="34" charset="0"/>
                      </a:endParaRP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fontAlgn="b"/>
                      <a:endParaRPr lang="en-US" sz="1000" b="0">
                        <a:effectLst/>
                        <a:latin typeface="Arial" panose="020B0604020202020204" pitchFamily="34" charset="0"/>
                      </a:endParaRP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fontAlgn="b"/>
                      <a:endParaRPr lang="en-US" sz="1000" b="0" dirty="0">
                        <a:effectLst/>
                        <a:latin typeface="Arial" panose="020B0604020202020204" pitchFamily="34" charset="0"/>
                      </a:endParaRP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rtl="0" fontAlgn="b"/>
                      <a:endParaRPr lang="en-US" sz="1000" dirty="0">
                        <a:effectLst/>
                      </a:endParaRP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93943804"/>
                  </a:ext>
                </a:extLst>
              </a:tr>
            </a:tbl>
          </a:graphicData>
        </a:graphic>
      </p:graphicFrame>
    </p:spTree>
    <p:extLst>
      <p:ext uri="{BB962C8B-B14F-4D97-AF65-F5344CB8AC3E}">
        <p14:creationId xmlns:p14="http://schemas.microsoft.com/office/powerpoint/2010/main" val="4155014763"/>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U-2022 (V2) copy.psd" descr="U-2022 (V2) copy.psd">
            <a:extLst>
              <a:ext uri="{FF2B5EF4-FFF2-40B4-BE49-F238E27FC236}">
                <a16:creationId xmlns:a16="http://schemas.microsoft.com/office/drawing/2014/main" id="{0E1C12B5-3E25-D231-48C6-911F87886C2A}"/>
              </a:ext>
            </a:extLst>
          </p:cNvPr>
          <p:cNvPicPr>
            <a:picLocks noChangeAspect="1"/>
          </p:cNvPicPr>
          <p:nvPr/>
        </p:nvPicPr>
        <p:blipFill>
          <a:blip r:embed="rId2">
            <a:alphaModFix amt="14274"/>
          </a:blip>
          <a:stretch>
            <a:fillRect/>
          </a:stretch>
        </p:blipFill>
        <p:spPr>
          <a:xfrm>
            <a:off x="1773600" y="1127664"/>
            <a:ext cx="9457599" cy="8054723"/>
          </a:xfrm>
          <a:prstGeom prst="rect">
            <a:avLst/>
          </a:prstGeom>
          <a:ln w="3175">
            <a:miter lim="400000"/>
          </a:ln>
        </p:spPr>
      </p:pic>
      <p:sp>
        <p:nvSpPr>
          <p:cNvPr id="4" name="TextBox 3">
            <a:extLst>
              <a:ext uri="{FF2B5EF4-FFF2-40B4-BE49-F238E27FC236}">
                <a16:creationId xmlns:a16="http://schemas.microsoft.com/office/drawing/2014/main" id="{5171D070-63AB-01F8-4113-DEAFC7F96D51}"/>
              </a:ext>
            </a:extLst>
          </p:cNvPr>
          <p:cNvSpPr txBox="1"/>
          <p:nvPr/>
        </p:nvSpPr>
        <p:spPr>
          <a:xfrm>
            <a:off x="1423428" y="4358226"/>
            <a:ext cx="10157941" cy="1593598"/>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7093" tIns="27093" rIns="27093" bIns="27093" numCol="1" spcCol="38100" rtlCol="0" anchor="ctr">
            <a:spAutoFit/>
          </a:bodyPr>
          <a:lstStyle/>
          <a:p>
            <a:pPr rtl="0" fontAlgn="base">
              <a:spcBef>
                <a:spcPts val="0"/>
              </a:spcBef>
              <a:spcAft>
                <a:spcPts val="0"/>
              </a:spcAft>
            </a:pPr>
            <a:endParaRPr lang="en-US" sz="2800" i="0" u="none" strike="noStrike" dirty="0">
              <a:solidFill>
                <a:srgbClr val="000000"/>
              </a:solidFill>
              <a:effectLst/>
              <a:latin typeface="Arial" panose="020B0604020202020204" pitchFamily="34" charset="0"/>
            </a:endParaRPr>
          </a:p>
          <a:p>
            <a:br>
              <a:rPr lang="en-US" sz="2400" dirty="0"/>
            </a:br>
            <a:endParaRPr lang="en-US" sz="2800" b="0" i="0" u="none" strike="noStrike" dirty="0">
              <a:solidFill>
                <a:srgbClr val="000000"/>
              </a:solidFill>
              <a:effectLst/>
              <a:latin typeface="Arial" panose="020B0604020202020204" pitchFamily="34" charset="0"/>
            </a:endParaRPr>
          </a:p>
          <a:p>
            <a:pPr marL="0" marR="0" indent="0" algn="ctr" defTabSz="587022" rtl="0" fontAlgn="auto" latinLnBrk="0" hangingPunct="0">
              <a:lnSpc>
                <a:spcPct val="100000"/>
              </a:lnSpc>
              <a:spcBef>
                <a:spcPts val="0"/>
              </a:spcBef>
              <a:spcAft>
                <a:spcPts val="0"/>
              </a:spcAft>
              <a:buClrTx/>
              <a:buSzTx/>
              <a:buFontTx/>
              <a:buNone/>
              <a:tabLst/>
            </a:pPr>
            <a:endParaRPr kumimoji="0" lang="en-US" sz="2000" b="1" i="0" u="none" strike="noStrike" cap="none" spc="0" normalizeH="0" baseline="0" dirty="0">
              <a:ln>
                <a:noFill/>
              </a:ln>
              <a:solidFill>
                <a:srgbClr val="000000"/>
              </a:solidFill>
              <a:effectLst/>
              <a:uFillTx/>
              <a:latin typeface="Helvetica Neue"/>
              <a:ea typeface="Helvetica Neue"/>
              <a:cs typeface="Helvetica Neue"/>
              <a:sym typeface="Helvetica Neue"/>
            </a:endParaRPr>
          </a:p>
        </p:txBody>
      </p:sp>
      <p:sp>
        <p:nvSpPr>
          <p:cNvPr id="5" name="TextBox 4">
            <a:extLst>
              <a:ext uri="{FF2B5EF4-FFF2-40B4-BE49-F238E27FC236}">
                <a16:creationId xmlns:a16="http://schemas.microsoft.com/office/drawing/2014/main" id="{BEB4FE48-A31A-3393-13C3-062C4BE1B7B8}"/>
              </a:ext>
            </a:extLst>
          </p:cNvPr>
          <p:cNvSpPr txBox="1"/>
          <p:nvPr/>
        </p:nvSpPr>
        <p:spPr>
          <a:xfrm>
            <a:off x="954262" y="1041005"/>
            <a:ext cx="11317572" cy="2862322"/>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indent="0" algn="ctr" defTabSz="587022" rtl="0" fontAlgn="auto" latinLnBrk="0" hangingPunct="0">
              <a:lnSpc>
                <a:spcPct val="100000"/>
              </a:lnSpc>
              <a:spcBef>
                <a:spcPts val="0"/>
              </a:spcBef>
              <a:spcAft>
                <a:spcPts val="0"/>
              </a:spcAft>
              <a:buClrTx/>
              <a:buSzTx/>
              <a:buFontTx/>
              <a:buNone/>
              <a:tabLst/>
            </a:pPr>
            <a:r>
              <a:rPr kumimoji="0" lang="en-US" sz="3600" b="1" i="0" u="none" strike="noStrike" cap="none" spc="0" normalizeH="0" baseline="0" dirty="0">
                <a:ln>
                  <a:noFill/>
                </a:ln>
                <a:solidFill>
                  <a:srgbClr val="000000"/>
                </a:solidFill>
                <a:effectLst/>
                <a:uFillTx/>
                <a:latin typeface="Times New Roman" panose="02020603050405020304" pitchFamily="18" charset="0"/>
                <a:cs typeface="Times New Roman" panose="02020603050405020304" pitchFamily="18" charset="0"/>
                <a:sym typeface="Helvetica Neue"/>
              </a:rPr>
              <a:t>Harassment, Intimidation, and Bullying (HIB)</a:t>
            </a:r>
          </a:p>
          <a:p>
            <a:pPr marL="0" marR="0" lvl="0" indent="0" algn="ctr" defTabSz="587022" rtl="0" eaLnBrk="1" fontAlgn="auto" latinLnBrk="0" hangingPunct="1">
              <a:lnSpc>
                <a:spcPct val="100000"/>
              </a:lnSpc>
              <a:spcBef>
                <a:spcPts val="0"/>
              </a:spcBef>
              <a:spcAft>
                <a:spcPts val="0"/>
              </a:spcAft>
              <a:buClrTx/>
              <a:buSzTx/>
              <a:buFontTx/>
              <a:buNone/>
              <a:tabLst/>
              <a:defRPr/>
            </a:pPr>
            <a:r>
              <a:rPr kumimoji="0" lang="en-US" sz="3600" b="1" i="0" u="none" strike="noStrike" cap="none" spc="0" normalizeH="0" baseline="0" dirty="0">
                <a:ln>
                  <a:noFill/>
                </a:ln>
                <a:solidFill>
                  <a:srgbClr val="000000"/>
                </a:solidFill>
                <a:effectLst/>
                <a:uFillTx/>
                <a:latin typeface="Times New Roman" panose="02020603050405020304" pitchFamily="18" charset="0"/>
                <a:cs typeface="Times New Roman" panose="02020603050405020304" pitchFamily="18" charset="0"/>
                <a:sym typeface="Helvetica Neue"/>
              </a:rPr>
              <a:t>January 24, 2024 - February 13, 2024</a:t>
            </a:r>
          </a:p>
          <a:p>
            <a:pPr marL="0" marR="0" indent="0" algn="ctr" defTabSz="587022" rtl="0" fontAlgn="auto" latinLnBrk="0" hangingPunct="0">
              <a:lnSpc>
                <a:spcPct val="100000"/>
              </a:lnSpc>
              <a:spcBef>
                <a:spcPts val="0"/>
              </a:spcBef>
              <a:spcAft>
                <a:spcPts val="0"/>
              </a:spcAft>
              <a:buClrTx/>
              <a:buSzTx/>
              <a:buFontTx/>
              <a:buNone/>
              <a:tabLst/>
            </a:pPr>
            <a:r>
              <a:rPr kumimoji="0" lang="en-US" sz="3600" b="1" i="0" u="none" strike="noStrike" cap="none" spc="0" normalizeH="0" baseline="0" dirty="0">
                <a:ln>
                  <a:noFill/>
                </a:ln>
                <a:solidFill>
                  <a:srgbClr val="000000"/>
                </a:solidFill>
                <a:effectLst/>
                <a:uFillTx/>
                <a:latin typeface="Times New Roman" panose="02020603050405020304" pitchFamily="18" charset="0"/>
                <a:cs typeface="Times New Roman" panose="02020603050405020304" pitchFamily="18" charset="0"/>
                <a:sym typeface="Helvetica Neue"/>
              </a:rPr>
              <a:t>Affirmed</a:t>
            </a:r>
          </a:p>
          <a:p>
            <a:pPr marL="0" marR="0" indent="0" algn="ctr" defTabSz="587022" rtl="0" fontAlgn="auto" latinLnBrk="0" hangingPunct="0">
              <a:lnSpc>
                <a:spcPct val="100000"/>
              </a:lnSpc>
              <a:spcBef>
                <a:spcPts val="0"/>
              </a:spcBef>
              <a:spcAft>
                <a:spcPts val="0"/>
              </a:spcAft>
              <a:buClrTx/>
              <a:buSzTx/>
              <a:buFontTx/>
              <a:buNone/>
              <a:tabLst/>
            </a:pPr>
            <a:endParaRPr kumimoji="0" lang="en-US" sz="3600" b="1" i="0" u="none" strike="noStrike" cap="none" spc="0" normalizeH="0" baseline="0" dirty="0">
              <a:ln>
                <a:noFill/>
              </a:ln>
              <a:solidFill>
                <a:srgbClr val="000000"/>
              </a:solidFill>
              <a:effectLst/>
              <a:uFillTx/>
              <a:latin typeface="Times New Roman" panose="02020603050405020304" pitchFamily="18" charset="0"/>
              <a:cs typeface="Times New Roman" panose="02020603050405020304" pitchFamily="18" charset="0"/>
              <a:sym typeface="Helvetica Neue"/>
            </a:endParaRPr>
          </a:p>
          <a:p>
            <a:pPr marL="0" marR="0" indent="0" algn="ctr" defTabSz="587022" rtl="0" fontAlgn="auto" latinLnBrk="0" hangingPunct="0">
              <a:lnSpc>
                <a:spcPct val="100000"/>
              </a:lnSpc>
              <a:spcBef>
                <a:spcPts val="0"/>
              </a:spcBef>
              <a:spcAft>
                <a:spcPts val="0"/>
              </a:spcAft>
              <a:buClrTx/>
              <a:buSzTx/>
              <a:buFontTx/>
              <a:buNone/>
              <a:tabLst/>
            </a:pPr>
            <a:endParaRPr kumimoji="0" lang="en-US" sz="3600" b="1" i="0" u="none" strike="noStrike" cap="none" spc="0" normalizeH="0" baseline="0" dirty="0">
              <a:ln>
                <a:noFill/>
              </a:ln>
              <a:solidFill>
                <a:srgbClr val="000000"/>
              </a:solidFill>
              <a:effectLst/>
              <a:uFillTx/>
              <a:latin typeface="Times New Roman" panose="02020603050405020304" pitchFamily="18" charset="0"/>
              <a:cs typeface="Times New Roman" panose="02020603050405020304" pitchFamily="18" charset="0"/>
              <a:sym typeface="Helvetica Neue"/>
            </a:endParaRPr>
          </a:p>
        </p:txBody>
      </p:sp>
      <p:graphicFrame>
        <p:nvGraphicFramePr>
          <p:cNvPr id="8" name="Table 7">
            <a:extLst>
              <a:ext uri="{FF2B5EF4-FFF2-40B4-BE49-F238E27FC236}">
                <a16:creationId xmlns:a16="http://schemas.microsoft.com/office/drawing/2014/main" id="{44407009-C287-FE9F-07DF-8748892466C4}"/>
              </a:ext>
            </a:extLst>
          </p:cNvPr>
          <p:cNvGraphicFramePr>
            <a:graphicFrameLocks noGrp="1"/>
          </p:cNvGraphicFramePr>
          <p:nvPr>
            <p:extLst>
              <p:ext uri="{D42A27DB-BD31-4B8C-83A1-F6EECF244321}">
                <p14:modId xmlns:p14="http://schemas.microsoft.com/office/powerpoint/2010/main" val="1183516492"/>
              </p:ext>
            </p:extLst>
          </p:nvPr>
        </p:nvGraphicFramePr>
        <p:xfrm>
          <a:off x="2069245" y="3306666"/>
          <a:ext cx="9087607" cy="2346960"/>
        </p:xfrm>
        <a:graphic>
          <a:graphicData uri="http://schemas.openxmlformats.org/drawingml/2006/table">
            <a:tbl>
              <a:tblPr firstRow="1" bandRow="1">
                <a:tableStyleId>{5940675A-B579-460E-94D1-54222C63F5DA}</a:tableStyleId>
              </a:tblPr>
              <a:tblGrid>
                <a:gridCol w="1793600">
                  <a:extLst>
                    <a:ext uri="{9D8B030D-6E8A-4147-A177-3AD203B41FA5}">
                      <a16:colId xmlns:a16="http://schemas.microsoft.com/office/drawing/2014/main" val="3113617403"/>
                    </a:ext>
                  </a:extLst>
                </a:gridCol>
                <a:gridCol w="2750203">
                  <a:extLst>
                    <a:ext uri="{9D8B030D-6E8A-4147-A177-3AD203B41FA5}">
                      <a16:colId xmlns:a16="http://schemas.microsoft.com/office/drawing/2014/main" val="2058307273"/>
                    </a:ext>
                  </a:extLst>
                </a:gridCol>
                <a:gridCol w="2271902">
                  <a:extLst>
                    <a:ext uri="{9D8B030D-6E8A-4147-A177-3AD203B41FA5}">
                      <a16:colId xmlns:a16="http://schemas.microsoft.com/office/drawing/2014/main" val="4193714119"/>
                    </a:ext>
                  </a:extLst>
                </a:gridCol>
                <a:gridCol w="2271902">
                  <a:extLst>
                    <a:ext uri="{9D8B030D-6E8A-4147-A177-3AD203B41FA5}">
                      <a16:colId xmlns:a16="http://schemas.microsoft.com/office/drawing/2014/main" val="2197532454"/>
                    </a:ext>
                  </a:extLst>
                </a:gridCol>
              </a:tblGrid>
              <a:tr h="559559">
                <a:tc>
                  <a:txBody>
                    <a:bodyPr/>
                    <a:lstStyle/>
                    <a:p>
                      <a:endParaRPr lang="en-US" dirty="0"/>
                    </a:p>
                  </a:txBody>
                  <a:tcPr/>
                </a:tc>
                <a:tc>
                  <a:txBody>
                    <a:bodyPr/>
                    <a:lstStyle/>
                    <a:p>
                      <a:pPr marL="0" marR="0" lvl="0" indent="0" algn="ctr" defTabSz="587022" rtl="0" eaLnBrk="1" fontAlgn="auto" latinLnBrk="0" hangingPunct="1">
                        <a:lnSpc>
                          <a:spcPct val="100000"/>
                        </a:lnSpc>
                        <a:spcBef>
                          <a:spcPts val="0"/>
                        </a:spcBef>
                        <a:spcAft>
                          <a:spcPts val="0"/>
                        </a:spcAft>
                        <a:buClrTx/>
                        <a:buSzTx/>
                        <a:buFontTx/>
                        <a:buNone/>
                        <a:tabLst/>
                        <a:defRPr/>
                      </a:pPr>
                      <a:r>
                        <a:rPr lang="en-US" sz="1800" b="1" dirty="0">
                          <a:solidFill>
                            <a:srgbClr val="941100"/>
                          </a:solidFill>
                          <a:latin typeface="Georgia"/>
                          <a:ea typeface="Georgia"/>
                          <a:cs typeface="Georgia"/>
                          <a:sym typeface="Georgia"/>
                        </a:rPr>
                        <a:t>Founded</a:t>
                      </a:r>
                    </a:p>
                    <a:p>
                      <a:endParaRPr lang="en-US" sz="1800" dirty="0"/>
                    </a:p>
                  </a:txBody>
                  <a:tcPr/>
                </a:tc>
                <a:tc>
                  <a:txBody>
                    <a:bodyPr/>
                    <a:lstStyle/>
                    <a:p>
                      <a:r>
                        <a:rPr lang="en-US" sz="1800" b="1" dirty="0">
                          <a:solidFill>
                            <a:srgbClr val="941100"/>
                          </a:solidFill>
                          <a:latin typeface="Georgia"/>
                          <a:ea typeface="Georgia"/>
                          <a:cs typeface="Georgia"/>
                          <a:sym typeface="Georgia"/>
                        </a:rPr>
                        <a:t>Unfounded</a:t>
                      </a:r>
                      <a:endParaRPr lang="en-US" sz="1800" dirty="0"/>
                    </a:p>
                  </a:txBody>
                  <a:tcPr/>
                </a:tc>
                <a:tc>
                  <a:txBody>
                    <a:bodyPr/>
                    <a:lstStyle/>
                    <a:p>
                      <a:pPr marL="0" marR="0" lvl="0" indent="0" algn="ctr" defTabSz="587022" rtl="0" eaLnBrk="1" fontAlgn="auto" latinLnBrk="0" hangingPunct="1">
                        <a:lnSpc>
                          <a:spcPct val="100000"/>
                        </a:lnSpc>
                        <a:spcBef>
                          <a:spcPts val="0"/>
                        </a:spcBef>
                        <a:spcAft>
                          <a:spcPts val="0"/>
                        </a:spcAft>
                        <a:buClrTx/>
                        <a:buSzTx/>
                        <a:buFontTx/>
                        <a:buNone/>
                        <a:tabLst/>
                        <a:defRPr/>
                      </a:pPr>
                      <a:r>
                        <a:rPr lang="en-US" sz="1800" b="1" dirty="0">
                          <a:solidFill>
                            <a:srgbClr val="941100"/>
                          </a:solidFill>
                          <a:latin typeface="Georgia"/>
                          <a:ea typeface="Georgia"/>
                          <a:cs typeface="Georgia"/>
                          <a:sym typeface="Georgia"/>
                        </a:rPr>
                        <a:t>Inconclusive</a:t>
                      </a:r>
                      <a:endParaRPr lang="en-US" sz="1800" b="1" dirty="0"/>
                    </a:p>
                    <a:p>
                      <a:endParaRPr lang="en-US" sz="1800" dirty="0"/>
                    </a:p>
                  </a:txBody>
                  <a:tcPr/>
                </a:tc>
                <a:extLst>
                  <a:ext uri="{0D108BD9-81ED-4DB2-BD59-A6C34878D82A}">
                    <a16:rowId xmlns:a16="http://schemas.microsoft.com/office/drawing/2014/main" val="2326429744"/>
                  </a:ext>
                </a:extLst>
              </a:tr>
              <a:tr h="1145765">
                <a:tc>
                  <a:txBody>
                    <a:bodyPr/>
                    <a:lstStyle/>
                    <a:p>
                      <a:pPr marL="0" marR="0" lvl="0" indent="0" algn="ctr" defTabSz="587022" rtl="0" eaLnBrk="1" fontAlgn="auto" latinLnBrk="0" hangingPunct="1">
                        <a:lnSpc>
                          <a:spcPct val="100000"/>
                        </a:lnSpc>
                        <a:spcBef>
                          <a:spcPts val="0"/>
                        </a:spcBef>
                        <a:spcAft>
                          <a:spcPts val="0"/>
                        </a:spcAft>
                        <a:buClrTx/>
                        <a:buSzTx/>
                        <a:buFontTx/>
                        <a:buNone/>
                        <a:tabLst/>
                        <a:defRPr/>
                      </a:pPr>
                      <a:r>
                        <a:rPr lang="en-US" sz="1600" b="0" dirty="0"/>
                        <a:t>January 24, 2024, to February 13, 2024</a:t>
                      </a:r>
                    </a:p>
                    <a:p>
                      <a:endParaRPr lang="en-US" dirty="0"/>
                    </a:p>
                  </a:txBody>
                  <a:tcPr/>
                </a:tc>
                <a:tc>
                  <a:txBody>
                    <a:bodyPr/>
                    <a:lstStyle/>
                    <a:p>
                      <a:endParaRPr lang="en-US" sz="2000" dirty="0"/>
                    </a:p>
                    <a:p>
                      <a:r>
                        <a:rPr lang="en-US" sz="2000" dirty="0"/>
                        <a:t>2</a:t>
                      </a:r>
                    </a:p>
                  </a:txBody>
                  <a:tcPr/>
                </a:tc>
                <a:tc>
                  <a:txBody>
                    <a:bodyPr/>
                    <a:lstStyle/>
                    <a:p>
                      <a:endParaRPr lang="en-US" sz="2000" dirty="0"/>
                    </a:p>
                    <a:p>
                      <a:r>
                        <a:rPr lang="en-US" sz="2000" dirty="0"/>
                        <a:t>0</a:t>
                      </a:r>
                    </a:p>
                  </a:txBody>
                  <a:tcPr/>
                </a:tc>
                <a:tc>
                  <a:txBody>
                    <a:bodyPr/>
                    <a:lstStyle/>
                    <a:p>
                      <a:endParaRPr lang="en-US" sz="2000" dirty="0"/>
                    </a:p>
                    <a:p>
                      <a:r>
                        <a:rPr lang="en-US" sz="2000" dirty="0"/>
                        <a:t>0</a:t>
                      </a:r>
                    </a:p>
                  </a:txBody>
                  <a:tcPr/>
                </a:tc>
                <a:extLst>
                  <a:ext uri="{0D108BD9-81ED-4DB2-BD59-A6C34878D82A}">
                    <a16:rowId xmlns:a16="http://schemas.microsoft.com/office/drawing/2014/main" val="1889213215"/>
                  </a:ext>
                </a:extLst>
              </a:tr>
              <a:tr h="346394">
                <a:tc>
                  <a:txBody>
                    <a:bodyPr/>
                    <a:lstStyle/>
                    <a:p>
                      <a:endParaRPr lang="en-US" dirty="0"/>
                    </a:p>
                  </a:txBody>
                  <a:tcPr/>
                </a:tc>
                <a:tc>
                  <a:txBody>
                    <a:bodyPr/>
                    <a:lstStyle/>
                    <a:p>
                      <a:endParaRPr lang="en-US" sz="2000" dirty="0"/>
                    </a:p>
                  </a:txBody>
                  <a:tcPr/>
                </a:tc>
                <a:tc>
                  <a:txBody>
                    <a:bodyPr/>
                    <a:lstStyle/>
                    <a:p>
                      <a:endParaRPr lang="en-US" sz="2000" dirty="0"/>
                    </a:p>
                  </a:txBody>
                  <a:tcPr/>
                </a:tc>
                <a:tc>
                  <a:txBody>
                    <a:bodyPr/>
                    <a:lstStyle/>
                    <a:p>
                      <a:endParaRPr lang="en-US" sz="2000" dirty="0"/>
                    </a:p>
                  </a:txBody>
                  <a:tcPr/>
                </a:tc>
                <a:extLst>
                  <a:ext uri="{0D108BD9-81ED-4DB2-BD59-A6C34878D82A}">
                    <a16:rowId xmlns:a16="http://schemas.microsoft.com/office/drawing/2014/main" val="1381153269"/>
                  </a:ext>
                </a:extLst>
              </a:tr>
            </a:tbl>
          </a:graphicData>
        </a:graphic>
      </p:graphicFrame>
    </p:spTree>
    <p:extLst>
      <p:ext uri="{BB962C8B-B14F-4D97-AF65-F5344CB8AC3E}">
        <p14:creationId xmlns:p14="http://schemas.microsoft.com/office/powerpoint/2010/main" val="2529854233"/>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U-2022 (V2) copy.psd" descr="U-2022 (V2) copy.psd">
            <a:extLst>
              <a:ext uri="{FF2B5EF4-FFF2-40B4-BE49-F238E27FC236}">
                <a16:creationId xmlns:a16="http://schemas.microsoft.com/office/drawing/2014/main" id="{0E1C12B5-3E25-D231-48C6-911F87886C2A}"/>
              </a:ext>
            </a:extLst>
          </p:cNvPr>
          <p:cNvPicPr>
            <a:picLocks noChangeAspect="1"/>
          </p:cNvPicPr>
          <p:nvPr/>
        </p:nvPicPr>
        <p:blipFill>
          <a:blip r:embed="rId2">
            <a:alphaModFix amt="14274"/>
          </a:blip>
          <a:stretch>
            <a:fillRect/>
          </a:stretch>
        </p:blipFill>
        <p:spPr>
          <a:xfrm>
            <a:off x="1773600" y="1127664"/>
            <a:ext cx="9457599" cy="8054723"/>
          </a:xfrm>
          <a:prstGeom prst="rect">
            <a:avLst/>
          </a:prstGeom>
          <a:ln w="3175">
            <a:miter lim="400000"/>
          </a:ln>
        </p:spPr>
      </p:pic>
      <p:sp>
        <p:nvSpPr>
          <p:cNvPr id="4" name="TextBox 3">
            <a:extLst>
              <a:ext uri="{FF2B5EF4-FFF2-40B4-BE49-F238E27FC236}">
                <a16:creationId xmlns:a16="http://schemas.microsoft.com/office/drawing/2014/main" id="{5171D070-63AB-01F8-4113-DEAFC7F96D51}"/>
              </a:ext>
            </a:extLst>
          </p:cNvPr>
          <p:cNvSpPr txBox="1"/>
          <p:nvPr/>
        </p:nvSpPr>
        <p:spPr>
          <a:xfrm>
            <a:off x="1423428" y="4358226"/>
            <a:ext cx="10157941" cy="1593598"/>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7093" tIns="27093" rIns="27093" bIns="27093" numCol="1" spcCol="38100" rtlCol="0" anchor="ctr">
            <a:spAutoFit/>
          </a:bodyPr>
          <a:lstStyle/>
          <a:p>
            <a:pPr rtl="0" fontAlgn="base">
              <a:spcBef>
                <a:spcPts val="0"/>
              </a:spcBef>
              <a:spcAft>
                <a:spcPts val="0"/>
              </a:spcAft>
            </a:pPr>
            <a:endParaRPr lang="en-US" sz="2800" i="0" u="none" strike="noStrike" dirty="0">
              <a:solidFill>
                <a:srgbClr val="000000"/>
              </a:solidFill>
              <a:effectLst/>
              <a:latin typeface="Arial" panose="020B0604020202020204" pitchFamily="34" charset="0"/>
            </a:endParaRPr>
          </a:p>
          <a:p>
            <a:br>
              <a:rPr lang="en-US" sz="2400" dirty="0"/>
            </a:br>
            <a:endParaRPr lang="en-US" sz="2800" b="0" i="0" u="none" strike="noStrike" dirty="0">
              <a:solidFill>
                <a:srgbClr val="000000"/>
              </a:solidFill>
              <a:effectLst/>
              <a:latin typeface="Arial" panose="020B0604020202020204" pitchFamily="34" charset="0"/>
            </a:endParaRPr>
          </a:p>
          <a:p>
            <a:pPr marL="0" marR="0" indent="0" algn="ctr" defTabSz="587022" rtl="0" fontAlgn="auto" latinLnBrk="0" hangingPunct="0">
              <a:lnSpc>
                <a:spcPct val="100000"/>
              </a:lnSpc>
              <a:spcBef>
                <a:spcPts val="0"/>
              </a:spcBef>
              <a:spcAft>
                <a:spcPts val="0"/>
              </a:spcAft>
              <a:buClrTx/>
              <a:buSzTx/>
              <a:buFontTx/>
              <a:buNone/>
              <a:tabLst/>
            </a:pPr>
            <a:endParaRPr kumimoji="0" lang="en-US" sz="2000" b="1" i="0" u="none" strike="noStrike" cap="none" spc="0" normalizeH="0" baseline="0" dirty="0">
              <a:ln>
                <a:noFill/>
              </a:ln>
              <a:solidFill>
                <a:srgbClr val="000000"/>
              </a:solidFill>
              <a:effectLst/>
              <a:uFillTx/>
              <a:latin typeface="Helvetica Neue"/>
              <a:ea typeface="Helvetica Neue"/>
              <a:cs typeface="Helvetica Neue"/>
              <a:sym typeface="Helvetica Neue"/>
            </a:endParaRPr>
          </a:p>
        </p:txBody>
      </p:sp>
      <p:sp>
        <p:nvSpPr>
          <p:cNvPr id="5" name="TextBox 4">
            <a:extLst>
              <a:ext uri="{FF2B5EF4-FFF2-40B4-BE49-F238E27FC236}">
                <a16:creationId xmlns:a16="http://schemas.microsoft.com/office/drawing/2014/main" id="{07211157-FF6D-4910-832B-A764FE8616CD}"/>
              </a:ext>
            </a:extLst>
          </p:cNvPr>
          <p:cNvSpPr txBox="1"/>
          <p:nvPr/>
        </p:nvSpPr>
        <p:spPr>
          <a:xfrm>
            <a:off x="716194" y="571213"/>
            <a:ext cx="11572407" cy="1754326"/>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indent="0" algn="ctr" defTabSz="587022" rtl="0" fontAlgn="auto" latinLnBrk="0" hangingPunct="0">
              <a:lnSpc>
                <a:spcPct val="100000"/>
              </a:lnSpc>
              <a:spcBef>
                <a:spcPts val="0"/>
              </a:spcBef>
              <a:spcAft>
                <a:spcPts val="0"/>
              </a:spcAft>
              <a:buClrTx/>
              <a:buSzTx/>
              <a:buFontTx/>
              <a:buNone/>
              <a:tabLst/>
            </a:pPr>
            <a:r>
              <a:rPr kumimoji="0" lang="en-US" sz="3600" b="1" i="0" u="none" strike="noStrike" cap="none" spc="0" normalizeH="0" baseline="0" dirty="0">
                <a:ln>
                  <a:noFill/>
                </a:ln>
                <a:solidFill>
                  <a:srgbClr val="000000"/>
                </a:solidFill>
                <a:effectLst/>
                <a:uFillTx/>
                <a:latin typeface="Times New Roman" panose="02020603050405020304" pitchFamily="18" charset="0"/>
                <a:cs typeface="Times New Roman" panose="02020603050405020304" pitchFamily="18" charset="0"/>
                <a:sym typeface="Helvetica Neue"/>
              </a:rPr>
              <a:t>Harassment, Intimidation, and Bullying (HIB)</a:t>
            </a:r>
          </a:p>
          <a:p>
            <a:pPr marL="0" marR="0" lvl="0" indent="0" algn="ctr" defTabSz="587022" rtl="0" eaLnBrk="1" fontAlgn="auto" latinLnBrk="0" hangingPunct="1">
              <a:lnSpc>
                <a:spcPct val="100000"/>
              </a:lnSpc>
              <a:spcBef>
                <a:spcPts val="0"/>
              </a:spcBef>
              <a:spcAft>
                <a:spcPts val="0"/>
              </a:spcAft>
              <a:buClrTx/>
              <a:buSzTx/>
              <a:buFontTx/>
              <a:buNone/>
              <a:tabLst/>
              <a:defRPr/>
            </a:pPr>
            <a:r>
              <a:rPr kumimoji="0" lang="en-US" sz="3600" b="1" i="0" u="none" strike="noStrike" cap="none" spc="0" normalizeH="0" baseline="0" dirty="0">
                <a:ln>
                  <a:noFill/>
                </a:ln>
                <a:solidFill>
                  <a:srgbClr val="000000"/>
                </a:solidFill>
                <a:effectLst/>
                <a:uFillTx/>
                <a:latin typeface="Times New Roman" panose="02020603050405020304" pitchFamily="18" charset="0"/>
                <a:cs typeface="Times New Roman" panose="02020603050405020304" pitchFamily="18" charset="0"/>
                <a:sym typeface="Helvetica Neue"/>
              </a:rPr>
              <a:t>January 24, 2024 - February 13, 2024</a:t>
            </a:r>
          </a:p>
          <a:p>
            <a:pPr marL="0" marR="0" indent="0" algn="ctr" defTabSz="587022" rtl="0" fontAlgn="auto" latinLnBrk="0" hangingPunct="0">
              <a:lnSpc>
                <a:spcPct val="100000"/>
              </a:lnSpc>
              <a:spcBef>
                <a:spcPts val="0"/>
              </a:spcBef>
              <a:spcAft>
                <a:spcPts val="0"/>
              </a:spcAft>
              <a:buClrTx/>
              <a:buSzTx/>
              <a:buFontTx/>
              <a:buNone/>
              <a:tabLst/>
            </a:pPr>
            <a:r>
              <a:rPr kumimoji="0" lang="en-US" sz="3600" b="1" i="0" u="none" strike="noStrike" cap="none" spc="0" normalizeH="0" baseline="0" dirty="0">
                <a:ln>
                  <a:noFill/>
                </a:ln>
                <a:solidFill>
                  <a:srgbClr val="000000"/>
                </a:solidFill>
                <a:effectLst/>
                <a:uFillTx/>
                <a:latin typeface="Times New Roman" panose="02020603050405020304" pitchFamily="18" charset="0"/>
                <a:cs typeface="Times New Roman" panose="02020603050405020304" pitchFamily="18" charset="0"/>
                <a:sym typeface="Helvetica Neue"/>
              </a:rPr>
              <a:t>Affirmed</a:t>
            </a:r>
          </a:p>
        </p:txBody>
      </p:sp>
      <p:graphicFrame>
        <p:nvGraphicFramePr>
          <p:cNvPr id="6" name="Table">
            <a:extLst>
              <a:ext uri="{FF2B5EF4-FFF2-40B4-BE49-F238E27FC236}">
                <a16:creationId xmlns:a16="http://schemas.microsoft.com/office/drawing/2014/main" id="{C4397467-43BF-7ACF-EFED-298EE0262150}"/>
              </a:ext>
            </a:extLst>
          </p:cNvPr>
          <p:cNvGraphicFramePr/>
          <p:nvPr>
            <p:extLst>
              <p:ext uri="{D42A27DB-BD31-4B8C-83A1-F6EECF244321}">
                <p14:modId xmlns:p14="http://schemas.microsoft.com/office/powerpoint/2010/main" val="456953606"/>
              </p:ext>
            </p:extLst>
          </p:nvPr>
        </p:nvGraphicFramePr>
        <p:xfrm>
          <a:off x="648392" y="3007429"/>
          <a:ext cx="5854008" cy="4526811"/>
        </p:xfrm>
        <a:graphic>
          <a:graphicData uri="http://schemas.openxmlformats.org/drawingml/2006/table">
            <a:tbl>
              <a:tblPr>
                <a:tableStyleId>{4C3C2611-4C71-4FC5-86AE-919BDF0F9419}</a:tableStyleId>
              </a:tblPr>
              <a:tblGrid>
                <a:gridCol w="1389990">
                  <a:extLst>
                    <a:ext uri="{9D8B030D-6E8A-4147-A177-3AD203B41FA5}">
                      <a16:colId xmlns:a16="http://schemas.microsoft.com/office/drawing/2014/main" val="20000"/>
                    </a:ext>
                  </a:extLst>
                </a:gridCol>
                <a:gridCol w="1650638">
                  <a:extLst>
                    <a:ext uri="{9D8B030D-6E8A-4147-A177-3AD203B41FA5}">
                      <a16:colId xmlns:a16="http://schemas.microsoft.com/office/drawing/2014/main" val="20001"/>
                    </a:ext>
                  </a:extLst>
                </a:gridCol>
                <a:gridCol w="1406690">
                  <a:extLst>
                    <a:ext uri="{9D8B030D-6E8A-4147-A177-3AD203B41FA5}">
                      <a16:colId xmlns:a16="http://schemas.microsoft.com/office/drawing/2014/main" val="20002"/>
                    </a:ext>
                  </a:extLst>
                </a:gridCol>
                <a:gridCol w="1406690">
                  <a:extLst>
                    <a:ext uri="{9D8B030D-6E8A-4147-A177-3AD203B41FA5}">
                      <a16:colId xmlns:a16="http://schemas.microsoft.com/office/drawing/2014/main" val="2707227210"/>
                    </a:ext>
                  </a:extLst>
                </a:gridCol>
              </a:tblGrid>
              <a:tr h="592035">
                <a:tc>
                  <a:txBody>
                    <a:bodyPr/>
                    <a:lstStyle/>
                    <a:p>
                      <a:pPr defTabSz="914400">
                        <a:defRPr sz="2400">
                          <a:latin typeface="Georgia"/>
                          <a:ea typeface="Georgia"/>
                          <a:cs typeface="Georgia"/>
                          <a:sym typeface="Georgia"/>
                        </a:defRPr>
                      </a:pPr>
                      <a:endParaRPr/>
                    </a:p>
                  </a:txBody>
                  <a:tcPr marL="50800" marR="50800" marT="50800" marB="50800" anchor="ctr" horzOverflow="overflow">
                    <a:lnL w="0">
                      <a:miter lim="400000"/>
                    </a:lnL>
                    <a:lnR w="6350">
                      <a:solidFill>
                        <a:srgbClr val="000000"/>
                      </a:solidFill>
                      <a:miter lim="400000"/>
                    </a:lnR>
                    <a:lnT w="0">
                      <a:miter lim="400000"/>
                    </a:lnT>
                    <a:lnB w="6350">
                      <a:solidFill>
                        <a:srgbClr val="000000"/>
                      </a:solidFill>
                      <a:miter lim="400000"/>
                    </a:lnB>
                    <a:noFill/>
                  </a:tcPr>
                </a:tc>
                <a:tc>
                  <a:txBody>
                    <a:bodyPr/>
                    <a:lstStyle/>
                    <a:p>
                      <a:pPr defTabSz="914400">
                        <a:defRPr sz="1800"/>
                      </a:pPr>
                      <a:r>
                        <a:rPr sz="1600" b="0" dirty="0">
                          <a:solidFill>
                            <a:srgbClr val="941100"/>
                          </a:solidFill>
                          <a:latin typeface="Georgia"/>
                          <a:ea typeface="Georgia"/>
                          <a:cs typeface="Georgia"/>
                          <a:sym typeface="Georgia"/>
                        </a:rPr>
                        <a:t>Founded</a:t>
                      </a:r>
                    </a:p>
                  </a:txBody>
                  <a:tcPr marL="50800" marR="50800" marT="50800" marB="50800" anchor="ctr" horzOverflow="overflow">
                    <a:lnL w="6350">
                      <a:solidFill>
                        <a:srgbClr val="000000"/>
                      </a:solidFill>
                      <a:miter lim="400000"/>
                    </a:lnL>
                    <a:lnR w="6350">
                      <a:solidFill>
                        <a:srgbClr val="000000"/>
                      </a:solidFill>
                      <a:miter lim="400000"/>
                    </a:lnR>
                    <a:lnT w="0">
                      <a:miter lim="400000"/>
                    </a:lnT>
                    <a:lnB w="6350">
                      <a:solidFill>
                        <a:srgbClr val="000000"/>
                      </a:solidFill>
                      <a:miter lim="400000"/>
                    </a:lnB>
                    <a:noFill/>
                  </a:tcPr>
                </a:tc>
                <a:tc>
                  <a:txBody>
                    <a:bodyPr/>
                    <a:lstStyle/>
                    <a:p>
                      <a:pPr defTabSz="914400">
                        <a:defRPr sz="1800"/>
                      </a:pPr>
                      <a:r>
                        <a:rPr sz="1600" b="0" dirty="0">
                          <a:solidFill>
                            <a:srgbClr val="941100"/>
                          </a:solidFill>
                          <a:latin typeface="Georgia"/>
                          <a:ea typeface="Georgia"/>
                          <a:cs typeface="Georgia"/>
                          <a:sym typeface="Georgia"/>
                        </a:rPr>
                        <a:t>Unfounded</a:t>
                      </a:r>
                      <a:endParaRPr lang="en-US" sz="1600" b="0" dirty="0">
                        <a:solidFill>
                          <a:srgbClr val="941100"/>
                        </a:solidFill>
                        <a:latin typeface="Georgia"/>
                        <a:ea typeface="Georgia"/>
                        <a:cs typeface="Georgia"/>
                        <a:sym typeface="Georgia"/>
                      </a:endParaRPr>
                    </a:p>
                  </a:txBody>
                  <a:tcPr marL="50800" marR="50800" marT="50800" marB="50800" anchor="ctr" horzOverflow="overflow">
                    <a:lnL w="6350">
                      <a:solidFill>
                        <a:srgbClr val="000000"/>
                      </a:solidFill>
                      <a:miter lim="400000"/>
                    </a:lnL>
                    <a:lnR w="6350" cap="flat" cmpd="sng" algn="ctr">
                      <a:solidFill>
                        <a:srgbClr val="000000"/>
                      </a:solidFill>
                      <a:prstDash val="solid"/>
                      <a:miter lim="400000"/>
                      <a:headEnd type="none" w="med" len="med"/>
                      <a:tailEnd type="none" w="med" len="med"/>
                    </a:lnR>
                    <a:lnT w="0">
                      <a:miter lim="400000"/>
                    </a:lnT>
                    <a:lnB w="6350">
                      <a:solidFill>
                        <a:srgbClr val="000000"/>
                      </a:solidFill>
                      <a:miter lim="400000"/>
                    </a:lnB>
                    <a:noFill/>
                  </a:tcPr>
                </a:tc>
                <a:tc>
                  <a:txBody>
                    <a:bodyPr/>
                    <a:lstStyle/>
                    <a:p>
                      <a:pPr defTabSz="914400">
                        <a:defRPr sz="1800"/>
                      </a:pPr>
                      <a:r>
                        <a:rPr lang="en-US" sz="1600" b="0" dirty="0">
                          <a:solidFill>
                            <a:srgbClr val="941100"/>
                          </a:solidFill>
                          <a:latin typeface="Georgia"/>
                          <a:ea typeface="Georgia"/>
                          <a:cs typeface="Georgia"/>
                          <a:sym typeface="Georgia"/>
                        </a:rPr>
                        <a:t>Inconclusive</a:t>
                      </a:r>
                    </a:p>
                  </a:txBody>
                  <a:tcPr marL="50800" marR="50800" marT="50800" marB="50800" anchor="ctr" horzOverflow="overflow">
                    <a:lnL w="6350">
                      <a:solidFill>
                        <a:srgbClr val="000000"/>
                      </a:solidFill>
                      <a:miter lim="400000"/>
                    </a:lnL>
                    <a:lnR w="0">
                      <a:miter lim="400000"/>
                    </a:lnR>
                    <a:lnT w="0">
                      <a:miter lim="400000"/>
                    </a:lnT>
                    <a:lnB w="6350" cap="flat" cmpd="sng" algn="ctr">
                      <a:solidFill>
                        <a:srgbClr val="000000"/>
                      </a:solidFill>
                      <a:prstDash val="solid"/>
                      <a:miter lim="400000"/>
                      <a:headEnd type="none" w="med" len="med"/>
                      <a:tailEnd type="none" w="med" len="med"/>
                    </a:lnB>
                    <a:noFill/>
                  </a:tcPr>
                </a:tc>
                <a:extLst>
                  <a:ext uri="{0D108BD9-81ED-4DB2-BD59-A6C34878D82A}">
                    <a16:rowId xmlns:a16="http://schemas.microsoft.com/office/drawing/2014/main" val="10000"/>
                  </a:ext>
                </a:extLst>
              </a:tr>
              <a:tr h="599316">
                <a:tc>
                  <a:txBody>
                    <a:bodyPr/>
                    <a:lstStyle/>
                    <a:p>
                      <a:pPr algn="ctr" defTabSz="914400">
                        <a:lnSpc>
                          <a:spcPct val="120000"/>
                        </a:lnSpc>
                        <a:defRPr sz="1800"/>
                      </a:pPr>
                      <a:r>
                        <a:rPr sz="1400" b="1" dirty="0">
                          <a:latin typeface="Georgia"/>
                          <a:ea typeface="Georgia"/>
                          <a:cs typeface="Georgia"/>
                          <a:sym typeface="Georgia"/>
                        </a:rPr>
                        <a:t>Battle Hill</a:t>
                      </a:r>
                      <a:endParaRPr lang="en-US" sz="1400" b="1" dirty="0">
                        <a:latin typeface="Georgia"/>
                        <a:ea typeface="Georgia"/>
                        <a:cs typeface="Georgia"/>
                        <a:sym typeface="Georgia"/>
                      </a:endParaRPr>
                    </a:p>
                    <a:p>
                      <a:pPr algn="ctr" defTabSz="914400">
                        <a:lnSpc>
                          <a:spcPct val="120000"/>
                        </a:lnSpc>
                        <a:defRPr sz="1800"/>
                      </a:pPr>
                      <a:r>
                        <a:rPr lang="en-US" sz="1400" b="1" dirty="0">
                          <a:latin typeface="Georgia"/>
                          <a:ea typeface="Georgia"/>
                          <a:cs typeface="Georgia"/>
                          <a:sym typeface="Georgia"/>
                        </a:rPr>
                        <a:t>Elementary </a:t>
                      </a:r>
                      <a:endParaRPr sz="1400" b="1" dirty="0">
                        <a:latin typeface="Georgia"/>
                        <a:ea typeface="Georgia"/>
                        <a:cs typeface="Georgia"/>
                        <a:sym typeface="Georgia"/>
                      </a:endParaRPr>
                    </a:p>
                  </a:txBody>
                  <a:tcPr marL="50800" marR="50800" marT="50800" marB="50800" anchor="ctr" horzOverflow="overflow">
                    <a:lnL w="0">
                      <a:miter lim="400000"/>
                    </a:lnL>
                    <a:lnR w="6350">
                      <a:solidFill>
                        <a:srgbClr val="000000"/>
                      </a:solidFill>
                      <a:miter lim="400000"/>
                    </a:lnR>
                    <a:lnT w="6350">
                      <a:solidFill>
                        <a:srgbClr val="000000"/>
                      </a:solidFill>
                      <a:miter lim="400000"/>
                    </a:lnT>
                    <a:lnB w="6350">
                      <a:solidFill>
                        <a:srgbClr val="000000"/>
                      </a:solidFill>
                      <a:miter lim="400000"/>
                    </a:lnB>
                    <a:noFill/>
                  </a:tcPr>
                </a:tc>
                <a:tc>
                  <a:txBody>
                    <a:bodyPr/>
                    <a:lstStyle/>
                    <a:p>
                      <a:pPr indent="228600" defTabSz="584200">
                        <a:defRPr sz="1800"/>
                      </a:pPr>
                      <a:endParaRPr sz="2000" b="1" dirty="0">
                        <a:solidFill>
                          <a:schemeClr val="tx1"/>
                        </a:solidFill>
                        <a:latin typeface="Times Roman"/>
                        <a:ea typeface="Times Roman"/>
                        <a:cs typeface="Times Roman"/>
                        <a:sym typeface="Times Roman"/>
                      </a:endParaRPr>
                    </a:p>
                  </a:txBody>
                  <a:tcPr marL="0" marR="0" marT="0" marB="0" anchor="ctr"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noFill/>
                  </a:tcPr>
                </a:tc>
                <a:tc>
                  <a:txBody>
                    <a:bodyPr/>
                    <a:lstStyle/>
                    <a:p>
                      <a:pPr indent="228600" defTabSz="584200">
                        <a:defRPr sz="1800"/>
                      </a:pPr>
                      <a:endParaRPr sz="2000" b="1" dirty="0">
                        <a:solidFill>
                          <a:schemeClr val="tx1"/>
                        </a:solidFill>
                        <a:latin typeface="Times Roman"/>
                        <a:ea typeface="Times Roman"/>
                        <a:cs typeface="Times Roman"/>
                        <a:sym typeface="Times Roman"/>
                      </a:endParaRPr>
                    </a:p>
                  </a:txBody>
                  <a:tcPr marL="0" marR="0" marT="0" marB="0" anchor="ctr" horzOverflow="overflow">
                    <a:lnL w="6350">
                      <a:solidFill>
                        <a:srgbClr val="000000"/>
                      </a:solidFill>
                      <a:miter lim="400000"/>
                    </a:lnL>
                    <a:lnR w="6350" cap="flat" cmpd="sng" algn="ctr">
                      <a:solidFill>
                        <a:srgbClr val="000000"/>
                      </a:solidFill>
                      <a:prstDash val="solid"/>
                      <a:miter lim="400000"/>
                      <a:headEnd type="none" w="med" len="med"/>
                      <a:tailEnd type="none" w="med" len="med"/>
                    </a:lnR>
                    <a:lnT w="6350">
                      <a:solidFill>
                        <a:srgbClr val="000000"/>
                      </a:solidFill>
                      <a:miter lim="400000"/>
                    </a:lnT>
                    <a:lnB w="6350">
                      <a:solidFill>
                        <a:srgbClr val="000000"/>
                      </a:solidFill>
                      <a:miter lim="400000"/>
                    </a:lnB>
                    <a:noFill/>
                  </a:tcPr>
                </a:tc>
                <a:tc>
                  <a:txBody>
                    <a:bodyPr/>
                    <a:lstStyle/>
                    <a:p>
                      <a:pPr indent="228600" defTabSz="584200">
                        <a:defRPr sz="1800"/>
                      </a:pPr>
                      <a:endParaRPr sz="2000" b="1" dirty="0">
                        <a:solidFill>
                          <a:schemeClr val="tx1"/>
                        </a:solidFill>
                        <a:latin typeface="Times Roman"/>
                        <a:ea typeface="Times Roman"/>
                        <a:cs typeface="Times Roman"/>
                        <a:sym typeface="Times Roman"/>
                      </a:endParaRPr>
                    </a:p>
                  </a:txBody>
                  <a:tcPr marL="0" marR="0" marT="0" marB="0" anchor="ctr" horzOverflow="overflow">
                    <a:lnL w="6350">
                      <a:solidFill>
                        <a:srgbClr val="000000"/>
                      </a:solidFill>
                      <a:miter lim="400000"/>
                    </a:lnL>
                    <a:lnR w="0">
                      <a:miter lim="400000"/>
                    </a:lnR>
                    <a:lnT w="6350" cap="flat" cmpd="sng" algn="ctr">
                      <a:solidFill>
                        <a:srgbClr val="000000"/>
                      </a:solidFill>
                      <a:prstDash val="solid"/>
                      <a:miter lim="400000"/>
                      <a:headEnd type="none" w="med" len="med"/>
                      <a:tailEnd type="none" w="med" len="med"/>
                    </a:lnT>
                    <a:lnB w="6350" cap="flat" cmpd="sng" algn="ctr">
                      <a:solidFill>
                        <a:srgbClr val="000000"/>
                      </a:solidFill>
                      <a:prstDash val="solid"/>
                      <a:miter lim="400000"/>
                      <a:headEnd type="none" w="med" len="med"/>
                      <a:tailEnd type="none" w="med" len="med"/>
                    </a:lnB>
                    <a:noFill/>
                  </a:tcPr>
                </a:tc>
                <a:extLst>
                  <a:ext uri="{0D108BD9-81ED-4DB2-BD59-A6C34878D82A}">
                    <a16:rowId xmlns:a16="http://schemas.microsoft.com/office/drawing/2014/main" val="10001"/>
                  </a:ext>
                </a:extLst>
              </a:tr>
              <a:tr h="816935">
                <a:tc>
                  <a:txBody>
                    <a:bodyPr/>
                    <a:lstStyle/>
                    <a:p>
                      <a:pPr algn="ctr" defTabSz="914400">
                        <a:lnSpc>
                          <a:spcPct val="120000"/>
                        </a:lnSpc>
                        <a:defRPr sz="1800"/>
                      </a:pPr>
                      <a:r>
                        <a:rPr sz="1400" b="1" dirty="0">
                          <a:latin typeface="Georgia"/>
                          <a:ea typeface="Georgia"/>
                          <a:cs typeface="Georgia"/>
                          <a:sym typeface="Georgia"/>
                        </a:rPr>
                        <a:t>Burnet Middle</a:t>
                      </a:r>
                    </a:p>
                  </a:txBody>
                  <a:tcPr marL="50800" marR="50800" marT="50800" marB="50800" anchor="ctr" horzOverflow="overflow">
                    <a:lnL w="0">
                      <a:miter lim="400000"/>
                    </a:lnL>
                    <a:lnR w="6350">
                      <a:solidFill>
                        <a:srgbClr val="000000"/>
                      </a:solidFill>
                      <a:miter lim="400000"/>
                    </a:lnR>
                    <a:lnT w="6350">
                      <a:solidFill>
                        <a:srgbClr val="000000"/>
                      </a:solidFill>
                      <a:miter lim="400000"/>
                    </a:lnT>
                    <a:lnB w="6350">
                      <a:solidFill>
                        <a:srgbClr val="000000"/>
                      </a:solidFill>
                      <a:miter lim="400000"/>
                    </a:lnB>
                    <a:noFill/>
                  </a:tcPr>
                </a:tc>
                <a:tc>
                  <a:txBody>
                    <a:bodyPr/>
                    <a:lstStyle/>
                    <a:p>
                      <a:pPr indent="228600" defTabSz="584200">
                        <a:defRPr sz="1800"/>
                      </a:pPr>
                      <a:r>
                        <a:rPr lang="en-US" sz="2000" b="1" dirty="0">
                          <a:solidFill>
                            <a:schemeClr val="tx1"/>
                          </a:solidFill>
                          <a:latin typeface="Times Roman"/>
                          <a:ea typeface="Times Roman"/>
                          <a:cs typeface="Times Roman"/>
                          <a:sym typeface="Times Roman"/>
                        </a:rPr>
                        <a:t>1</a:t>
                      </a:r>
                      <a:endParaRPr sz="2000" b="1" dirty="0">
                        <a:solidFill>
                          <a:schemeClr val="tx1"/>
                        </a:solidFill>
                        <a:latin typeface="Times Roman"/>
                        <a:ea typeface="Times Roman"/>
                        <a:cs typeface="Times Roman"/>
                        <a:sym typeface="Times Roman"/>
                      </a:endParaRPr>
                    </a:p>
                  </a:txBody>
                  <a:tcPr marL="0" marR="0" marT="0" marB="0" anchor="ctr"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noFill/>
                  </a:tcPr>
                </a:tc>
                <a:tc>
                  <a:txBody>
                    <a:bodyPr/>
                    <a:lstStyle/>
                    <a:p>
                      <a:pPr indent="228600" defTabSz="584200">
                        <a:defRPr sz="1800"/>
                      </a:pPr>
                      <a:endParaRPr sz="2000" b="1" dirty="0">
                        <a:solidFill>
                          <a:schemeClr val="tx1"/>
                        </a:solidFill>
                        <a:latin typeface="Times Roman"/>
                        <a:ea typeface="Times Roman"/>
                        <a:cs typeface="Times Roman"/>
                        <a:sym typeface="Times Roman"/>
                      </a:endParaRPr>
                    </a:p>
                  </a:txBody>
                  <a:tcPr marL="0" marR="0" marT="0" marB="0" anchor="ctr" horzOverflow="overflow">
                    <a:lnL w="6350">
                      <a:solidFill>
                        <a:srgbClr val="000000"/>
                      </a:solidFill>
                      <a:miter lim="400000"/>
                    </a:lnL>
                    <a:lnR w="6350" cap="flat" cmpd="sng" algn="ctr">
                      <a:solidFill>
                        <a:srgbClr val="000000"/>
                      </a:solidFill>
                      <a:prstDash val="solid"/>
                      <a:miter lim="400000"/>
                      <a:headEnd type="none" w="med" len="med"/>
                      <a:tailEnd type="none" w="med" len="med"/>
                    </a:lnR>
                    <a:lnT w="6350">
                      <a:solidFill>
                        <a:srgbClr val="000000"/>
                      </a:solidFill>
                      <a:miter lim="400000"/>
                    </a:lnT>
                    <a:lnB w="6350">
                      <a:solidFill>
                        <a:srgbClr val="000000"/>
                      </a:solidFill>
                      <a:miter lim="400000"/>
                    </a:lnB>
                    <a:noFill/>
                  </a:tcPr>
                </a:tc>
                <a:tc>
                  <a:txBody>
                    <a:bodyPr/>
                    <a:lstStyle/>
                    <a:p>
                      <a:pPr indent="228600" defTabSz="584200">
                        <a:defRPr sz="1800"/>
                      </a:pPr>
                      <a:endParaRPr sz="2000" b="1" dirty="0">
                        <a:solidFill>
                          <a:schemeClr val="tx1"/>
                        </a:solidFill>
                        <a:latin typeface="Times Roman"/>
                        <a:ea typeface="Times Roman"/>
                        <a:cs typeface="Times Roman"/>
                        <a:sym typeface="Times Roman"/>
                      </a:endParaRPr>
                    </a:p>
                  </a:txBody>
                  <a:tcPr marL="0" marR="0" marT="0" marB="0" anchor="ctr" horzOverflow="overflow">
                    <a:lnL w="6350">
                      <a:solidFill>
                        <a:srgbClr val="000000"/>
                      </a:solidFill>
                      <a:miter lim="400000"/>
                    </a:lnL>
                    <a:lnR w="0">
                      <a:miter lim="400000"/>
                    </a:lnR>
                    <a:lnT w="6350" cap="flat" cmpd="sng" algn="ctr">
                      <a:solidFill>
                        <a:srgbClr val="000000"/>
                      </a:solidFill>
                      <a:prstDash val="solid"/>
                      <a:miter lim="400000"/>
                      <a:headEnd type="none" w="med" len="med"/>
                      <a:tailEnd type="none" w="med" len="med"/>
                    </a:lnT>
                    <a:lnB w="6350" cap="flat" cmpd="sng" algn="ctr">
                      <a:solidFill>
                        <a:srgbClr val="000000"/>
                      </a:solidFill>
                      <a:prstDash val="solid"/>
                      <a:miter lim="400000"/>
                      <a:headEnd type="none" w="med" len="med"/>
                      <a:tailEnd type="none" w="med" len="med"/>
                    </a:lnB>
                    <a:noFill/>
                  </a:tcPr>
                </a:tc>
                <a:extLst>
                  <a:ext uri="{0D108BD9-81ED-4DB2-BD59-A6C34878D82A}">
                    <a16:rowId xmlns:a16="http://schemas.microsoft.com/office/drawing/2014/main" val="10002"/>
                  </a:ext>
                </a:extLst>
              </a:tr>
              <a:tr h="850795">
                <a:tc>
                  <a:txBody>
                    <a:bodyPr/>
                    <a:lstStyle/>
                    <a:p>
                      <a:pPr defTabSz="914400">
                        <a:lnSpc>
                          <a:spcPct val="120000"/>
                        </a:lnSpc>
                        <a:defRPr sz="1800"/>
                      </a:pPr>
                      <a:r>
                        <a:rPr sz="1400" b="1" dirty="0">
                          <a:latin typeface="Georgia"/>
                          <a:ea typeface="Georgia"/>
                          <a:cs typeface="Georgia"/>
                          <a:sym typeface="Georgia"/>
                        </a:rPr>
                        <a:t>Connecticut</a:t>
                      </a:r>
                      <a:r>
                        <a:rPr lang="en-US" sz="1400" b="1" dirty="0">
                          <a:latin typeface="Georgia"/>
                          <a:ea typeface="Georgia"/>
                          <a:cs typeface="Georgia"/>
                          <a:sym typeface="Georgia"/>
                        </a:rPr>
                        <a:t> Farms Elementary</a:t>
                      </a:r>
                      <a:endParaRPr sz="1400" b="1" dirty="0">
                        <a:latin typeface="Georgia"/>
                        <a:ea typeface="Georgia"/>
                        <a:cs typeface="Georgia"/>
                        <a:sym typeface="Georgia"/>
                      </a:endParaRPr>
                    </a:p>
                  </a:txBody>
                  <a:tcPr marL="50800" marR="50800" marT="50800" marB="50800" anchor="ctr" horzOverflow="overflow">
                    <a:lnL w="0">
                      <a:miter lim="400000"/>
                    </a:lnL>
                    <a:lnR w="6350">
                      <a:solidFill>
                        <a:srgbClr val="000000"/>
                      </a:solidFill>
                      <a:miter lim="400000"/>
                    </a:lnR>
                    <a:lnT w="6350">
                      <a:solidFill>
                        <a:srgbClr val="000000"/>
                      </a:solidFill>
                      <a:miter lim="400000"/>
                    </a:lnT>
                    <a:lnB w="6350">
                      <a:solidFill>
                        <a:srgbClr val="000000"/>
                      </a:solidFill>
                      <a:miter lim="400000"/>
                    </a:lnB>
                    <a:noFill/>
                  </a:tcPr>
                </a:tc>
                <a:tc>
                  <a:txBody>
                    <a:bodyPr/>
                    <a:lstStyle/>
                    <a:p>
                      <a:pPr indent="228600" defTabSz="584200">
                        <a:defRPr sz="1800"/>
                      </a:pPr>
                      <a:endParaRPr sz="2000" b="1" dirty="0">
                        <a:solidFill>
                          <a:schemeClr val="tx1"/>
                        </a:solidFill>
                        <a:latin typeface="Times Roman"/>
                        <a:ea typeface="Times Roman"/>
                        <a:cs typeface="Times Roman"/>
                        <a:sym typeface="Times Roman"/>
                      </a:endParaRPr>
                    </a:p>
                  </a:txBody>
                  <a:tcPr marL="0" marR="0" marT="0" marB="0" anchor="ctr" horzOverflow="overflow">
                    <a:lnL w="6350">
                      <a:solidFill>
                        <a:srgbClr val="000000"/>
                      </a:solidFill>
                      <a:miter lim="400000"/>
                    </a:lnL>
                    <a:lnR w="6350">
                      <a:solidFill>
                        <a:srgbClr val="000000"/>
                      </a:solidFill>
                      <a:miter lim="400000"/>
                    </a:lnR>
                    <a:lnT w="6350">
                      <a:solidFill>
                        <a:srgbClr val="000000"/>
                      </a:solidFill>
                      <a:miter lim="400000"/>
                    </a:lnT>
                    <a:lnB w="6350" cap="flat" cmpd="sng" algn="ctr">
                      <a:solidFill>
                        <a:srgbClr val="000000"/>
                      </a:solidFill>
                      <a:prstDash val="solid"/>
                      <a:miter lim="400000"/>
                      <a:headEnd type="none" w="med" len="med"/>
                      <a:tailEnd type="none" w="med" len="med"/>
                    </a:lnB>
                    <a:noFill/>
                  </a:tcPr>
                </a:tc>
                <a:tc>
                  <a:txBody>
                    <a:bodyPr/>
                    <a:lstStyle/>
                    <a:p>
                      <a:pPr indent="228600" defTabSz="584200">
                        <a:defRPr sz="1800"/>
                      </a:pPr>
                      <a:endParaRPr sz="2000" b="1" dirty="0">
                        <a:solidFill>
                          <a:schemeClr val="tx1"/>
                        </a:solidFill>
                        <a:latin typeface="Times Roman"/>
                        <a:ea typeface="Times Roman"/>
                        <a:cs typeface="Times Roman"/>
                        <a:sym typeface="Times Roman"/>
                      </a:endParaRPr>
                    </a:p>
                  </a:txBody>
                  <a:tcPr marL="0" marR="0" marT="0" marB="0" anchor="ctr" horzOverflow="overflow">
                    <a:lnL w="6350">
                      <a:solidFill>
                        <a:srgbClr val="000000"/>
                      </a:solidFill>
                      <a:miter lim="400000"/>
                    </a:lnL>
                    <a:lnR w="6350" cap="flat" cmpd="sng" algn="ctr">
                      <a:solidFill>
                        <a:srgbClr val="000000"/>
                      </a:solidFill>
                      <a:prstDash val="solid"/>
                      <a:miter lim="400000"/>
                      <a:headEnd type="none" w="med" len="med"/>
                      <a:tailEnd type="none" w="med" len="med"/>
                    </a:lnR>
                    <a:lnT w="6350">
                      <a:solidFill>
                        <a:srgbClr val="000000"/>
                      </a:solidFill>
                      <a:miter lim="400000"/>
                    </a:lnT>
                    <a:lnB w="6350" cap="flat" cmpd="sng" algn="ctr">
                      <a:solidFill>
                        <a:srgbClr val="000000"/>
                      </a:solidFill>
                      <a:prstDash val="solid"/>
                      <a:miter lim="400000"/>
                      <a:headEnd type="none" w="med" len="med"/>
                      <a:tailEnd type="none" w="med" len="med"/>
                    </a:lnB>
                    <a:noFill/>
                  </a:tcPr>
                </a:tc>
                <a:tc>
                  <a:txBody>
                    <a:bodyPr/>
                    <a:lstStyle/>
                    <a:p>
                      <a:pPr indent="228600" defTabSz="584200">
                        <a:defRPr sz="1800"/>
                      </a:pPr>
                      <a:endParaRPr sz="2000" b="1" dirty="0">
                        <a:solidFill>
                          <a:schemeClr val="tx1"/>
                        </a:solidFill>
                        <a:latin typeface="Times Roman"/>
                        <a:ea typeface="Times Roman"/>
                        <a:cs typeface="Times Roman"/>
                        <a:sym typeface="Times Roman"/>
                      </a:endParaRPr>
                    </a:p>
                  </a:txBody>
                  <a:tcPr marL="0" marR="0" marT="0" marB="0" anchor="ctr" horzOverflow="overflow">
                    <a:lnL w="6350">
                      <a:solidFill>
                        <a:srgbClr val="000000"/>
                      </a:solidFill>
                      <a:miter lim="400000"/>
                    </a:lnL>
                    <a:lnR w="0">
                      <a:miter lim="400000"/>
                    </a:lnR>
                    <a:lnT w="6350" cap="flat" cmpd="sng" algn="ctr">
                      <a:solidFill>
                        <a:srgbClr val="000000"/>
                      </a:solidFill>
                      <a:prstDash val="solid"/>
                      <a:miter lim="400000"/>
                      <a:headEnd type="none" w="med" len="med"/>
                      <a:tailEnd type="none" w="med" len="med"/>
                    </a:lnT>
                    <a:lnB w="6350" cap="flat" cmpd="sng" algn="ctr">
                      <a:solidFill>
                        <a:srgbClr val="000000"/>
                      </a:solidFill>
                      <a:prstDash val="solid"/>
                      <a:miter lim="400000"/>
                      <a:headEnd type="none" w="med" len="med"/>
                      <a:tailEnd type="none" w="med" len="med"/>
                    </a:lnB>
                    <a:noFill/>
                  </a:tcPr>
                </a:tc>
                <a:extLst>
                  <a:ext uri="{0D108BD9-81ED-4DB2-BD59-A6C34878D82A}">
                    <a16:rowId xmlns:a16="http://schemas.microsoft.com/office/drawing/2014/main" val="10003"/>
                  </a:ext>
                </a:extLst>
              </a:tr>
              <a:tr h="816935">
                <a:tc>
                  <a:txBody>
                    <a:bodyPr/>
                    <a:lstStyle/>
                    <a:p>
                      <a:pPr defTabSz="914400">
                        <a:lnSpc>
                          <a:spcPct val="120000"/>
                        </a:lnSpc>
                        <a:defRPr sz="1800"/>
                      </a:pPr>
                      <a:r>
                        <a:rPr sz="1400" b="1" dirty="0">
                          <a:latin typeface="Georgia"/>
                          <a:ea typeface="Georgia"/>
                          <a:cs typeface="Georgia"/>
                          <a:sym typeface="Georgia"/>
                        </a:rPr>
                        <a:t>Franklin</a:t>
                      </a:r>
                      <a:r>
                        <a:rPr lang="en-US" sz="1400" b="1" dirty="0">
                          <a:latin typeface="Georgia"/>
                          <a:ea typeface="Georgia"/>
                          <a:cs typeface="Georgia"/>
                          <a:sym typeface="Georgia"/>
                        </a:rPr>
                        <a:t> Elementary</a:t>
                      </a:r>
                      <a:endParaRPr sz="1400" b="1" dirty="0">
                        <a:latin typeface="Georgia"/>
                        <a:ea typeface="Georgia"/>
                        <a:cs typeface="Georgia"/>
                        <a:sym typeface="Georgia"/>
                      </a:endParaRPr>
                    </a:p>
                  </a:txBody>
                  <a:tcPr marL="50800" marR="50800" marT="50800" marB="50800" anchor="ctr" horzOverflow="overflow">
                    <a:lnL w="0">
                      <a:miter lim="400000"/>
                    </a:lnL>
                    <a:lnR w="6350" cap="flat" cmpd="sng" algn="ctr">
                      <a:solidFill>
                        <a:srgbClr val="000000"/>
                      </a:solidFill>
                      <a:prstDash val="solid"/>
                      <a:miter lim="400000"/>
                      <a:headEnd type="none" w="med" len="med"/>
                      <a:tailEnd type="none" w="med" len="med"/>
                    </a:lnR>
                    <a:lnT w="6350">
                      <a:solidFill>
                        <a:srgbClr val="000000"/>
                      </a:solidFill>
                      <a:miter lim="400000"/>
                    </a:lnT>
                    <a:lnB w="6350">
                      <a:solidFill>
                        <a:srgbClr val="000000"/>
                      </a:solidFill>
                      <a:miter lim="400000"/>
                    </a:lnB>
                    <a:noFill/>
                  </a:tcPr>
                </a:tc>
                <a:tc>
                  <a:txBody>
                    <a:bodyPr/>
                    <a:lstStyle/>
                    <a:p>
                      <a:pPr indent="228600" defTabSz="584200">
                        <a:defRPr sz="1800"/>
                      </a:pPr>
                      <a:endParaRPr sz="2000" b="1" dirty="0">
                        <a:solidFill>
                          <a:schemeClr val="tx1"/>
                        </a:solidFill>
                        <a:latin typeface="Times Roman"/>
                        <a:ea typeface="Times Roman"/>
                        <a:cs typeface="Times Roman"/>
                        <a:sym typeface="Times Roman"/>
                      </a:endParaRPr>
                    </a:p>
                  </a:txBody>
                  <a:tcPr marL="0" marR="0" marT="0" marB="0" anchor="ctr" horzOverflow="overflow">
                    <a:lnL w="6350">
                      <a:solidFill>
                        <a:srgbClr val="000000"/>
                      </a:solidFill>
                      <a:miter lim="400000"/>
                    </a:lnL>
                    <a:lnR w="6350">
                      <a:solidFill>
                        <a:srgbClr val="000000"/>
                      </a:solidFill>
                      <a:miter lim="400000"/>
                    </a:lnR>
                    <a:lnT w="6350">
                      <a:solidFill>
                        <a:srgbClr val="000000"/>
                      </a:solidFill>
                      <a:miter lim="400000"/>
                    </a:lnT>
                    <a:lnB w="6350" cap="flat" cmpd="sng" algn="ctr">
                      <a:solidFill>
                        <a:srgbClr val="000000"/>
                      </a:solidFill>
                      <a:prstDash val="solid"/>
                      <a:miter lim="400000"/>
                      <a:headEnd type="none" w="med" len="med"/>
                      <a:tailEnd type="none" w="med" len="med"/>
                    </a:lnB>
                    <a:noFill/>
                  </a:tcPr>
                </a:tc>
                <a:tc>
                  <a:txBody>
                    <a:bodyPr/>
                    <a:lstStyle/>
                    <a:p>
                      <a:pPr indent="228600" defTabSz="584200">
                        <a:defRPr sz="1800"/>
                      </a:pPr>
                      <a:endParaRPr sz="2000" b="1" dirty="0">
                        <a:solidFill>
                          <a:schemeClr val="tx1"/>
                        </a:solidFill>
                        <a:latin typeface="Times Roman"/>
                        <a:ea typeface="Times Roman"/>
                        <a:cs typeface="Times Roman"/>
                        <a:sym typeface="Times Roman"/>
                      </a:endParaRPr>
                    </a:p>
                  </a:txBody>
                  <a:tcPr marL="0" marR="0" marT="0" marB="0" anchor="ctr" horzOverflow="overflow">
                    <a:lnL w="6350">
                      <a:solidFill>
                        <a:srgbClr val="000000"/>
                      </a:solidFill>
                      <a:miter lim="400000"/>
                    </a:lnL>
                    <a:lnR w="6350" cap="flat" cmpd="sng" algn="ctr">
                      <a:solidFill>
                        <a:srgbClr val="000000"/>
                      </a:solidFill>
                      <a:prstDash val="solid"/>
                      <a:miter lim="400000"/>
                      <a:headEnd type="none" w="med" len="med"/>
                      <a:tailEnd type="none" w="med" len="med"/>
                    </a:lnR>
                    <a:lnT w="6350">
                      <a:solidFill>
                        <a:srgbClr val="000000"/>
                      </a:solidFill>
                      <a:miter lim="400000"/>
                    </a:lnT>
                    <a:lnB w="6350" cap="flat" cmpd="sng" algn="ctr">
                      <a:solidFill>
                        <a:srgbClr val="000000"/>
                      </a:solidFill>
                      <a:prstDash val="solid"/>
                      <a:miter lim="400000"/>
                      <a:headEnd type="none" w="med" len="med"/>
                      <a:tailEnd type="none" w="med" len="med"/>
                    </a:lnB>
                    <a:noFill/>
                  </a:tcPr>
                </a:tc>
                <a:tc>
                  <a:txBody>
                    <a:bodyPr/>
                    <a:lstStyle/>
                    <a:p>
                      <a:pPr indent="228600" defTabSz="584200">
                        <a:defRPr sz="1800"/>
                      </a:pPr>
                      <a:endParaRPr lang="en-US" sz="2000" b="1" dirty="0">
                        <a:solidFill>
                          <a:schemeClr val="tx1"/>
                        </a:solidFill>
                        <a:latin typeface="Times Roman"/>
                        <a:ea typeface="Times Roman"/>
                        <a:cs typeface="Times Roman"/>
                        <a:sym typeface="Times Roman"/>
                      </a:endParaRPr>
                    </a:p>
                  </a:txBody>
                  <a:tcPr marL="0" marR="0" marT="0" marB="0" anchor="ctr" horzOverflow="overflow">
                    <a:lnL w="6350">
                      <a:solidFill>
                        <a:srgbClr val="000000"/>
                      </a:solidFill>
                      <a:miter lim="400000"/>
                    </a:lnL>
                    <a:lnR w="0">
                      <a:miter lim="400000"/>
                    </a:lnR>
                    <a:lnT w="6350" cap="flat" cmpd="sng" algn="ctr">
                      <a:solidFill>
                        <a:srgbClr val="000000"/>
                      </a:solidFill>
                      <a:prstDash val="solid"/>
                      <a:miter lim="400000"/>
                      <a:headEnd type="none" w="med" len="med"/>
                      <a:tailEnd type="none" w="med" len="med"/>
                    </a:lnT>
                    <a:lnB w="6350" cap="flat" cmpd="sng" algn="ctr">
                      <a:solidFill>
                        <a:srgbClr val="000000"/>
                      </a:solidFill>
                      <a:prstDash val="solid"/>
                      <a:miter lim="400000"/>
                      <a:headEnd type="none" w="med" len="med"/>
                      <a:tailEnd type="none" w="med" len="med"/>
                    </a:lnB>
                    <a:noFill/>
                  </a:tcPr>
                </a:tc>
                <a:extLst>
                  <a:ext uri="{0D108BD9-81ED-4DB2-BD59-A6C34878D82A}">
                    <a16:rowId xmlns:a16="http://schemas.microsoft.com/office/drawing/2014/main" val="10004"/>
                  </a:ext>
                </a:extLst>
              </a:tr>
              <a:tr h="850795">
                <a:tc>
                  <a:txBody>
                    <a:bodyPr/>
                    <a:lstStyle/>
                    <a:p>
                      <a:pPr defTabSz="914400">
                        <a:lnSpc>
                          <a:spcPct val="120000"/>
                        </a:lnSpc>
                        <a:defRPr sz="1800"/>
                      </a:pPr>
                      <a:r>
                        <a:rPr sz="1400" b="1" dirty="0">
                          <a:latin typeface="Georgia"/>
                          <a:ea typeface="Georgia"/>
                          <a:cs typeface="Georgia"/>
                          <a:sym typeface="Georgia"/>
                        </a:rPr>
                        <a:t>Hannah Caldwell</a:t>
                      </a:r>
                      <a:r>
                        <a:rPr lang="en-US" sz="1400" b="1" dirty="0">
                          <a:latin typeface="Georgia"/>
                          <a:ea typeface="Georgia"/>
                          <a:cs typeface="Georgia"/>
                          <a:sym typeface="Georgia"/>
                        </a:rPr>
                        <a:t> Elementary</a:t>
                      </a:r>
                      <a:endParaRPr sz="1400" b="1" dirty="0">
                        <a:latin typeface="Georgia"/>
                        <a:ea typeface="Georgia"/>
                        <a:cs typeface="Georgia"/>
                        <a:sym typeface="Georgia"/>
                      </a:endParaRPr>
                    </a:p>
                  </a:txBody>
                  <a:tcPr marL="50800" marR="50800" marT="50800" marB="50800" anchor="ctr" horzOverflow="overflow">
                    <a:lnL w="0">
                      <a:miter lim="400000"/>
                    </a:lnL>
                    <a:lnR w="6350" cap="flat" cmpd="sng" algn="ctr">
                      <a:solidFill>
                        <a:srgbClr val="000000"/>
                      </a:solidFill>
                      <a:prstDash val="solid"/>
                      <a:miter lim="400000"/>
                      <a:headEnd type="none" w="med" len="med"/>
                      <a:tailEnd type="none" w="med" len="med"/>
                    </a:lnR>
                    <a:lnT w="6350">
                      <a:solidFill>
                        <a:srgbClr val="000000"/>
                      </a:solidFill>
                      <a:miter lim="400000"/>
                    </a:lnT>
                    <a:lnB w="0">
                      <a:miter lim="400000"/>
                    </a:lnB>
                    <a:noFill/>
                  </a:tcPr>
                </a:tc>
                <a:tc>
                  <a:txBody>
                    <a:bodyPr/>
                    <a:lstStyle/>
                    <a:p>
                      <a:pPr indent="228600" defTabSz="584200">
                        <a:defRPr sz="1800"/>
                      </a:pPr>
                      <a:endParaRPr sz="2000" b="1" dirty="0">
                        <a:solidFill>
                          <a:schemeClr val="tx1"/>
                        </a:solidFill>
                        <a:latin typeface="Times Roman"/>
                        <a:ea typeface="Times Roman"/>
                        <a:cs typeface="Times Roman"/>
                        <a:sym typeface="Times Roman"/>
                      </a:endParaRPr>
                    </a:p>
                  </a:txBody>
                  <a:tcPr marL="0" marR="0" marT="0" marB="0" anchor="ctr" horzOverflow="overflow">
                    <a:lnL w="6350">
                      <a:solidFill>
                        <a:srgbClr val="000000"/>
                      </a:solidFill>
                      <a:miter lim="400000"/>
                    </a:lnL>
                    <a:lnR w="6350">
                      <a:solidFill>
                        <a:srgbClr val="000000"/>
                      </a:solidFill>
                      <a:miter lim="400000"/>
                    </a:lnR>
                    <a:lnT w="6350" cap="flat" cmpd="sng" algn="ctr">
                      <a:solidFill>
                        <a:srgbClr val="000000"/>
                      </a:solidFill>
                      <a:prstDash val="solid"/>
                      <a:miter lim="400000"/>
                      <a:headEnd type="none" w="med" len="med"/>
                      <a:tailEnd type="none" w="med" len="med"/>
                    </a:lnT>
                    <a:lnB w="0">
                      <a:miter lim="400000"/>
                    </a:lnB>
                    <a:noFill/>
                  </a:tcPr>
                </a:tc>
                <a:tc>
                  <a:txBody>
                    <a:bodyPr/>
                    <a:lstStyle/>
                    <a:p>
                      <a:pPr indent="228600" defTabSz="584200">
                        <a:defRPr sz="1800"/>
                      </a:pPr>
                      <a:endParaRPr sz="2000" b="1" dirty="0">
                        <a:solidFill>
                          <a:schemeClr val="tx1"/>
                        </a:solidFill>
                        <a:latin typeface="Times Roman"/>
                        <a:ea typeface="Times Roman"/>
                        <a:cs typeface="Times Roman"/>
                        <a:sym typeface="Times Roman"/>
                      </a:endParaRPr>
                    </a:p>
                  </a:txBody>
                  <a:tcPr marL="0" marR="0" marT="0" marB="0" anchor="ctr" horzOverflow="overflow">
                    <a:lnL w="6350">
                      <a:solidFill>
                        <a:srgbClr val="000000"/>
                      </a:solidFill>
                      <a:miter lim="400000"/>
                    </a:lnL>
                    <a:lnR w="6350" cap="flat" cmpd="sng" algn="ctr">
                      <a:solidFill>
                        <a:srgbClr val="000000"/>
                      </a:solidFill>
                      <a:prstDash val="solid"/>
                      <a:miter lim="400000"/>
                      <a:headEnd type="none" w="med" len="med"/>
                      <a:tailEnd type="none" w="med" len="med"/>
                    </a:lnR>
                    <a:lnT w="6350" cap="flat" cmpd="sng" algn="ctr">
                      <a:solidFill>
                        <a:srgbClr val="000000"/>
                      </a:solidFill>
                      <a:prstDash val="solid"/>
                      <a:miter lim="400000"/>
                      <a:headEnd type="none" w="med" len="med"/>
                      <a:tailEnd type="none" w="med" len="med"/>
                    </a:lnT>
                    <a:lnB w="0">
                      <a:miter lim="400000"/>
                    </a:lnB>
                    <a:noFill/>
                  </a:tcPr>
                </a:tc>
                <a:tc>
                  <a:txBody>
                    <a:bodyPr/>
                    <a:lstStyle/>
                    <a:p>
                      <a:pPr indent="228600" defTabSz="584200">
                        <a:defRPr sz="1800"/>
                      </a:pPr>
                      <a:endParaRPr sz="2000" b="1" dirty="0">
                        <a:solidFill>
                          <a:schemeClr val="tx1"/>
                        </a:solidFill>
                        <a:latin typeface="Times Roman"/>
                        <a:ea typeface="Times Roman"/>
                        <a:cs typeface="Times Roman"/>
                        <a:sym typeface="Times Roman"/>
                      </a:endParaRPr>
                    </a:p>
                  </a:txBody>
                  <a:tcPr marL="0" marR="0" marT="0" marB="0" anchor="ctr" horzOverflow="overflow">
                    <a:lnL w="6350">
                      <a:solidFill>
                        <a:srgbClr val="000000"/>
                      </a:solidFill>
                      <a:miter lim="400000"/>
                    </a:lnL>
                    <a:lnR w="0">
                      <a:miter lim="400000"/>
                    </a:lnR>
                    <a:lnT w="6350" cap="flat" cmpd="sng" algn="ctr">
                      <a:solidFill>
                        <a:srgbClr val="000000"/>
                      </a:solidFill>
                      <a:prstDash val="solid"/>
                      <a:miter lim="400000"/>
                      <a:headEnd type="none" w="med" len="med"/>
                      <a:tailEnd type="none" w="med" len="med"/>
                    </a:lnT>
                    <a:lnB w="0">
                      <a:miter lim="400000"/>
                    </a:lnB>
                    <a:noFill/>
                  </a:tcPr>
                </a:tc>
                <a:extLst>
                  <a:ext uri="{0D108BD9-81ED-4DB2-BD59-A6C34878D82A}">
                    <a16:rowId xmlns:a16="http://schemas.microsoft.com/office/drawing/2014/main" val="10005"/>
                  </a:ext>
                </a:extLst>
              </a:tr>
            </a:tbl>
          </a:graphicData>
        </a:graphic>
      </p:graphicFrame>
      <p:graphicFrame>
        <p:nvGraphicFramePr>
          <p:cNvPr id="7" name="Table 1-1">
            <a:extLst>
              <a:ext uri="{FF2B5EF4-FFF2-40B4-BE49-F238E27FC236}">
                <a16:creationId xmlns:a16="http://schemas.microsoft.com/office/drawing/2014/main" id="{6CBB033F-AEBC-302E-76E9-61A2265156B3}"/>
              </a:ext>
            </a:extLst>
          </p:cNvPr>
          <p:cNvGraphicFramePr/>
          <p:nvPr>
            <p:extLst>
              <p:ext uri="{D42A27DB-BD31-4B8C-83A1-F6EECF244321}">
                <p14:modId xmlns:p14="http://schemas.microsoft.com/office/powerpoint/2010/main" val="754968249"/>
              </p:ext>
            </p:extLst>
          </p:nvPr>
        </p:nvGraphicFramePr>
        <p:xfrm>
          <a:off x="6717985" y="3025216"/>
          <a:ext cx="5570616" cy="4486237"/>
        </p:xfrm>
        <a:graphic>
          <a:graphicData uri="http://schemas.openxmlformats.org/drawingml/2006/table">
            <a:tbl>
              <a:tblPr>
                <a:tableStyleId>{4C3C2611-4C71-4FC5-86AE-919BDF0F9419}</a:tableStyleId>
              </a:tblPr>
              <a:tblGrid>
                <a:gridCol w="1392654">
                  <a:extLst>
                    <a:ext uri="{9D8B030D-6E8A-4147-A177-3AD203B41FA5}">
                      <a16:colId xmlns:a16="http://schemas.microsoft.com/office/drawing/2014/main" val="20000"/>
                    </a:ext>
                  </a:extLst>
                </a:gridCol>
                <a:gridCol w="1392654">
                  <a:extLst>
                    <a:ext uri="{9D8B030D-6E8A-4147-A177-3AD203B41FA5}">
                      <a16:colId xmlns:a16="http://schemas.microsoft.com/office/drawing/2014/main" val="20001"/>
                    </a:ext>
                  </a:extLst>
                </a:gridCol>
                <a:gridCol w="1169082">
                  <a:extLst>
                    <a:ext uri="{9D8B030D-6E8A-4147-A177-3AD203B41FA5}">
                      <a16:colId xmlns:a16="http://schemas.microsoft.com/office/drawing/2014/main" val="20002"/>
                    </a:ext>
                  </a:extLst>
                </a:gridCol>
                <a:gridCol w="1616226">
                  <a:extLst>
                    <a:ext uri="{9D8B030D-6E8A-4147-A177-3AD203B41FA5}">
                      <a16:colId xmlns:a16="http://schemas.microsoft.com/office/drawing/2014/main" val="2310127924"/>
                    </a:ext>
                  </a:extLst>
                </a:gridCol>
              </a:tblGrid>
              <a:tr h="519079">
                <a:tc>
                  <a:txBody>
                    <a:bodyPr/>
                    <a:lstStyle/>
                    <a:p>
                      <a:pPr indent="228600" defTabSz="584200">
                        <a:defRPr sz="1800">
                          <a:latin typeface="Helvetica Light"/>
                          <a:ea typeface="Helvetica Light"/>
                          <a:cs typeface="Helvetica Light"/>
                          <a:sym typeface="Helvetica Light"/>
                        </a:defRPr>
                      </a:pPr>
                      <a:endParaRPr/>
                    </a:p>
                  </a:txBody>
                  <a:tcPr marL="0" marR="0" marT="0" marB="0" horzOverflow="overflow">
                    <a:lnL w="0">
                      <a:miter lim="400000"/>
                    </a:lnL>
                    <a:lnR w="6350">
                      <a:solidFill>
                        <a:srgbClr val="000000"/>
                      </a:solidFill>
                      <a:miter lim="400000"/>
                    </a:lnR>
                    <a:lnT w="0">
                      <a:miter lim="400000"/>
                    </a:lnT>
                    <a:lnB w="6350">
                      <a:solidFill>
                        <a:srgbClr val="000000"/>
                      </a:solidFill>
                      <a:miter lim="400000"/>
                    </a:lnB>
                    <a:noFill/>
                  </a:tcPr>
                </a:tc>
                <a:tc>
                  <a:txBody>
                    <a:bodyPr/>
                    <a:lstStyle/>
                    <a:p>
                      <a:pPr defTabSz="914400">
                        <a:defRPr sz="1800"/>
                      </a:pPr>
                      <a:r>
                        <a:rPr sz="1600" dirty="0">
                          <a:solidFill>
                            <a:srgbClr val="941100"/>
                          </a:solidFill>
                          <a:latin typeface="Georgia"/>
                          <a:ea typeface="Georgia"/>
                          <a:cs typeface="Georgia"/>
                          <a:sym typeface="Georgia"/>
                        </a:rPr>
                        <a:t>Founded</a:t>
                      </a:r>
                    </a:p>
                  </a:txBody>
                  <a:tcPr marL="50800" marR="50800" marT="50800" marB="50800" anchor="ctr" horzOverflow="overflow">
                    <a:lnL w="6350">
                      <a:solidFill>
                        <a:srgbClr val="000000"/>
                      </a:solidFill>
                      <a:miter lim="400000"/>
                    </a:lnL>
                    <a:lnR w="6350">
                      <a:solidFill>
                        <a:srgbClr val="000000"/>
                      </a:solidFill>
                      <a:miter lim="400000"/>
                    </a:lnR>
                    <a:lnT w="0">
                      <a:miter lim="400000"/>
                    </a:lnT>
                    <a:lnB w="6350" cap="flat" cmpd="sng" algn="ctr">
                      <a:solidFill>
                        <a:srgbClr val="000000"/>
                      </a:solidFill>
                      <a:prstDash val="solid"/>
                      <a:miter lim="400000"/>
                      <a:headEnd type="none" w="med" len="med"/>
                      <a:tailEnd type="none" w="med" len="med"/>
                    </a:lnB>
                    <a:noFill/>
                  </a:tcPr>
                </a:tc>
                <a:tc>
                  <a:txBody>
                    <a:bodyPr/>
                    <a:lstStyle/>
                    <a:p>
                      <a:pPr defTabSz="914400">
                        <a:defRPr sz="1800"/>
                      </a:pPr>
                      <a:r>
                        <a:rPr sz="1600" dirty="0">
                          <a:solidFill>
                            <a:srgbClr val="941100"/>
                          </a:solidFill>
                          <a:latin typeface="Georgia"/>
                          <a:ea typeface="Georgia"/>
                          <a:cs typeface="Georgia"/>
                          <a:sym typeface="Georgia"/>
                        </a:rPr>
                        <a:t>Unfounded</a:t>
                      </a:r>
                    </a:p>
                  </a:txBody>
                  <a:tcPr marL="50800" marR="50800" marT="50800" marB="50800" anchor="ctr" horzOverflow="overflow">
                    <a:lnL w="6350">
                      <a:solidFill>
                        <a:srgbClr val="000000"/>
                      </a:solidFill>
                      <a:miter lim="400000"/>
                    </a:lnL>
                    <a:lnR w="6350" cap="flat" cmpd="sng" algn="ctr">
                      <a:solidFill>
                        <a:srgbClr val="000000"/>
                      </a:solidFill>
                      <a:prstDash val="solid"/>
                      <a:miter lim="400000"/>
                      <a:headEnd type="none" w="med" len="med"/>
                      <a:tailEnd type="none" w="med" len="med"/>
                    </a:lnR>
                    <a:lnT w="0">
                      <a:miter lim="400000"/>
                    </a:lnT>
                    <a:lnB w="6350" cap="flat" cmpd="sng" algn="ctr">
                      <a:solidFill>
                        <a:srgbClr val="000000"/>
                      </a:solidFill>
                      <a:prstDash val="solid"/>
                      <a:miter lim="400000"/>
                      <a:headEnd type="none" w="med" len="med"/>
                      <a:tailEnd type="none" w="med" len="med"/>
                    </a:lnB>
                    <a:noFill/>
                  </a:tcPr>
                </a:tc>
                <a:tc>
                  <a:txBody>
                    <a:bodyPr/>
                    <a:lstStyle/>
                    <a:p>
                      <a:pPr defTabSz="914400">
                        <a:defRPr sz="1800"/>
                      </a:pPr>
                      <a:r>
                        <a:rPr lang="en-US" sz="1600" dirty="0">
                          <a:solidFill>
                            <a:srgbClr val="941100"/>
                          </a:solidFill>
                          <a:latin typeface="Georgia"/>
                          <a:ea typeface="Georgia"/>
                          <a:cs typeface="Georgia"/>
                          <a:sym typeface="Georgia"/>
                        </a:rPr>
                        <a:t>Inconclusive</a:t>
                      </a:r>
                      <a:endParaRPr sz="1600" dirty="0">
                        <a:solidFill>
                          <a:srgbClr val="941100"/>
                        </a:solidFill>
                        <a:latin typeface="Georgia"/>
                        <a:ea typeface="Georgia"/>
                        <a:cs typeface="Georgia"/>
                        <a:sym typeface="Georgia"/>
                      </a:endParaRPr>
                    </a:p>
                  </a:txBody>
                  <a:tcPr marL="50800" marR="50800" marT="50800" marB="50800" anchor="ctr" horzOverflow="overflow">
                    <a:lnL w="6350">
                      <a:solidFill>
                        <a:srgbClr val="000000"/>
                      </a:solidFill>
                      <a:miter lim="400000"/>
                    </a:lnL>
                    <a:lnR w="0">
                      <a:miter lim="400000"/>
                    </a:lnR>
                    <a:lnT w="0">
                      <a:miter lim="400000"/>
                    </a:lnT>
                    <a:lnB w="6350" cap="flat" cmpd="sng" algn="ctr">
                      <a:solidFill>
                        <a:srgbClr val="000000"/>
                      </a:solidFill>
                      <a:prstDash val="solid"/>
                      <a:miter lim="400000"/>
                      <a:headEnd type="none" w="med" len="med"/>
                      <a:tailEnd type="none" w="med" len="med"/>
                    </a:lnB>
                    <a:noFill/>
                  </a:tcPr>
                </a:tc>
                <a:extLst>
                  <a:ext uri="{0D108BD9-81ED-4DB2-BD59-A6C34878D82A}">
                    <a16:rowId xmlns:a16="http://schemas.microsoft.com/office/drawing/2014/main" val="10000"/>
                  </a:ext>
                </a:extLst>
              </a:tr>
              <a:tr h="756414">
                <a:tc>
                  <a:txBody>
                    <a:bodyPr/>
                    <a:lstStyle/>
                    <a:p>
                      <a:pPr defTabSz="914400">
                        <a:lnSpc>
                          <a:spcPct val="120000"/>
                        </a:lnSpc>
                        <a:defRPr sz="1800"/>
                      </a:pPr>
                      <a:r>
                        <a:rPr sz="1400" b="1" dirty="0">
                          <a:latin typeface="Georgia"/>
                          <a:ea typeface="Georgia"/>
                          <a:cs typeface="Georgia"/>
                          <a:sym typeface="Georgia"/>
                        </a:rPr>
                        <a:t>Jefferson</a:t>
                      </a:r>
                      <a:r>
                        <a:rPr lang="en-US" sz="1400" b="1" dirty="0">
                          <a:latin typeface="Georgia"/>
                          <a:ea typeface="Georgia"/>
                          <a:cs typeface="Georgia"/>
                          <a:sym typeface="Georgia"/>
                        </a:rPr>
                        <a:t> Elementary</a:t>
                      </a:r>
                      <a:endParaRPr sz="1400" b="1" dirty="0">
                        <a:latin typeface="Georgia"/>
                        <a:ea typeface="Georgia"/>
                        <a:cs typeface="Georgia"/>
                        <a:sym typeface="Georgia"/>
                      </a:endParaRPr>
                    </a:p>
                  </a:txBody>
                  <a:tcPr marL="50800" marR="50800" marT="50800" marB="50800" anchor="ctr" horzOverflow="overflow">
                    <a:lnL w="0">
                      <a:miter lim="400000"/>
                    </a:lnL>
                    <a:lnR w="6350" cap="flat" cmpd="sng" algn="ctr">
                      <a:solidFill>
                        <a:srgbClr val="000000"/>
                      </a:solidFill>
                      <a:prstDash val="solid"/>
                      <a:miter lim="400000"/>
                      <a:headEnd type="none" w="med" len="med"/>
                      <a:tailEnd type="none" w="med" len="med"/>
                    </a:lnR>
                    <a:lnT w="6350">
                      <a:solidFill>
                        <a:srgbClr val="000000"/>
                      </a:solidFill>
                      <a:miter lim="400000"/>
                    </a:lnT>
                    <a:lnB w="6350">
                      <a:solidFill>
                        <a:srgbClr val="000000"/>
                      </a:solidFill>
                      <a:miter lim="400000"/>
                    </a:lnB>
                    <a:noFill/>
                  </a:tcPr>
                </a:tc>
                <a:tc>
                  <a:txBody>
                    <a:bodyPr/>
                    <a:lstStyle/>
                    <a:p>
                      <a:pPr indent="228600" defTabSz="584200">
                        <a:defRPr sz="1800"/>
                      </a:pPr>
                      <a:endParaRPr sz="2000" b="1" dirty="0">
                        <a:solidFill>
                          <a:schemeClr val="tx1"/>
                        </a:solidFill>
                        <a:latin typeface="Times Roman"/>
                        <a:ea typeface="Times Roman"/>
                        <a:cs typeface="Times Roman"/>
                        <a:sym typeface="Times Roman"/>
                      </a:endParaRPr>
                    </a:p>
                  </a:txBody>
                  <a:tcPr marL="0" marR="0" marT="0" marB="0" anchor="ctr"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noFill/>
                  </a:tcPr>
                </a:tc>
                <a:tc>
                  <a:txBody>
                    <a:bodyPr/>
                    <a:lstStyle/>
                    <a:p>
                      <a:pPr indent="228600" defTabSz="584200">
                        <a:defRPr sz="1800"/>
                      </a:pPr>
                      <a:endParaRPr sz="2000" b="1" dirty="0">
                        <a:solidFill>
                          <a:schemeClr val="tx1"/>
                        </a:solidFill>
                        <a:latin typeface="Times Roman"/>
                        <a:ea typeface="Times Roman"/>
                        <a:cs typeface="Times Roman"/>
                        <a:sym typeface="Times Roman"/>
                      </a:endParaRPr>
                    </a:p>
                  </a:txBody>
                  <a:tcPr marL="0" marR="0" marT="0" marB="0" anchor="ctr" horzOverflow="overflow">
                    <a:lnL w="6350">
                      <a:solidFill>
                        <a:srgbClr val="000000"/>
                      </a:solidFill>
                      <a:miter lim="400000"/>
                    </a:lnL>
                    <a:lnR w="6350" cap="flat" cmpd="sng" algn="ctr">
                      <a:solidFill>
                        <a:srgbClr val="000000"/>
                      </a:solidFill>
                      <a:prstDash val="solid"/>
                      <a:miter lim="400000"/>
                      <a:headEnd type="none" w="med" len="med"/>
                      <a:tailEnd type="none" w="med" len="med"/>
                    </a:lnR>
                    <a:lnT w="6350">
                      <a:solidFill>
                        <a:srgbClr val="000000"/>
                      </a:solidFill>
                      <a:miter lim="400000"/>
                    </a:lnT>
                    <a:lnB w="6350">
                      <a:solidFill>
                        <a:srgbClr val="000000"/>
                      </a:solidFill>
                      <a:miter lim="400000"/>
                    </a:lnB>
                    <a:noFill/>
                  </a:tcPr>
                </a:tc>
                <a:tc>
                  <a:txBody>
                    <a:bodyPr/>
                    <a:lstStyle/>
                    <a:p>
                      <a:pPr indent="228600" defTabSz="584200">
                        <a:defRPr sz="1800"/>
                      </a:pPr>
                      <a:endParaRPr sz="2000" b="1" dirty="0">
                        <a:solidFill>
                          <a:schemeClr val="tx1"/>
                        </a:solidFill>
                        <a:latin typeface="Times Roman"/>
                        <a:ea typeface="Times Roman"/>
                        <a:cs typeface="Times Roman"/>
                        <a:sym typeface="Times Roman"/>
                      </a:endParaRPr>
                    </a:p>
                  </a:txBody>
                  <a:tcPr marL="0" marR="0" marT="0" marB="0" anchor="ctr" horzOverflow="overflow">
                    <a:lnL w="6350">
                      <a:solidFill>
                        <a:srgbClr val="000000"/>
                      </a:solidFill>
                      <a:miter lim="400000"/>
                    </a:lnL>
                    <a:lnR w="0">
                      <a:miter lim="400000"/>
                    </a:lnR>
                    <a:lnT w="6350" cap="flat" cmpd="sng" algn="ctr">
                      <a:solidFill>
                        <a:srgbClr val="000000"/>
                      </a:solidFill>
                      <a:prstDash val="solid"/>
                      <a:miter lim="400000"/>
                      <a:headEnd type="none" w="med" len="med"/>
                      <a:tailEnd type="none" w="med" len="med"/>
                    </a:lnT>
                    <a:lnB w="6350" cap="flat" cmpd="sng" algn="ctr">
                      <a:solidFill>
                        <a:srgbClr val="000000"/>
                      </a:solidFill>
                      <a:prstDash val="solid"/>
                      <a:miter lim="400000"/>
                      <a:headEnd type="none" w="med" len="med"/>
                      <a:tailEnd type="none" w="med" len="med"/>
                    </a:lnB>
                    <a:noFill/>
                  </a:tcPr>
                </a:tc>
                <a:extLst>
                  <a:ext uri="{0D108BD9-81ED-4DB2-BD59-A6C34878D82A}">
                    <a16:rowId xmlns:a16="http://schemas.microsoft.com/office/drawing/2014/main" val="10001"/>
                  </a:ext>
                </a:extLst>
              </a:tr>
              <a:tr h="832930">
                <a:tc>
                  <a:txBody>
                    <a:bodyPr/>
                    <a:lstStyle/>
                    <a:p>
                      <a:pPr defTabSz="914400">
                        <a:lnSpc>
                          <a:spcPct val="120000"/>
                        </a:lnSpc>
                        <a:defRPr sz="1800"/>
                      </a:pPr>
                      <a:r>
                        <a:rPr sz="1400" b="1" dirty="0" err="1">
                          <a:latin typeface="Georgia"/>
                          <a:ea typeface="Georgia"/>
                          <a:cs typeface="Georgia"/>
                          <a:sym typeface="Georgia"/>
                        </a:rPr>
                        <a:t>Kawameeh</a:t>
                      </a:r>
                      <a:r>
                        <a:rPr sz="1400" b="1" dirty="0">
                          <a:latin typeface="Georgia"/>
                          <a:ea typeface="Georgia"/>
                          <a:cs typeface="Georgia"/>
                          <a:sym typeface="Georgia"/>
                        </a:rPr>
                        <a:t>  Middle</a:t>
                      </a:r>
                    </a:p>
                  </a:txBody>
                  <a:tcPr marL="50800" marR="50800" marT="50800" marB="50800" anchor="ctr" horzOverflow="overflow">
                    <a:lnL w="0">
                      <a:miter lim="400000"/>
                    </a:lnL>
                    <a:lnR w="6350">
                      <a:solidFill>
                        <a:srgbClr val="000000"/>
                      </a:solidFill>
                      <a:miter lim="400000"/>
                    </a:lnR>
                    <a:lnT w="6350">
                      <a:solidFill>
                        <a:srgbClr val="000000"/>
                      </a:solidFill>
                      <a:miter lim="400000"/>
                    </a:lnT>
                    <a:lnB w="6350">
                      <a:solidFill>
                        <a:srgbClr val="000000"/>
                      </a:solidFill>
                      <a:miter lim="400000"/>
                    </a:lnB>
                    <a:noFill/>
                  </a:tcPr>
                </a:tc>
                <a:tc>
                  <a:txBody>
                    <a:bodyPr/>
                    <a:lstStyle/>
                    <a:p>
                      <a:pPr indent="228600" defTabSz="584200">
                        <a:defRPr sz="1800"/>
                      </a:pPr>
                      <a:endParaRPr sz="2000" b="1" dirty="0">
                        <a:solidFill>
                          <a:schemeClr val="tx1"/>
                        </a:solidFill>
                        <a:latin typeface="Times Roman"/>
                        <a:ea typeface="Times Roman"/>
                        <a:cs typeface="Times Roman"/>
                        <a:sym typeface="Times Roman"/>
                      </a:endParaRPr>
                    </a:p>
                  </a:txBody>
                  <a:tcPr marL="0" marR="0" marT="0" marB="0" anchor="ctr" horzOverflow="overflow">
                    <a:lnL w="6350">
                      <a:solidFill>
                        <a:srgbClr val="000000"/>
                      </a:solidFill>
                      <a:miter lim="400000"/>
                    </a:lnL>
                    <a:lnR w="6350">
                      <a:solidFill>
                        <a:srgbClr val="000000"/>
                      </a:solidFill>
                      <a:miter lim="400000"/>
                    </a:lnR>
                    <a:lnT w="6350" cap="flat" cmpd="sng" algn="ctr">
                      <a:solidFill>
                        <a:srgbClr val="000000"/>
                      </a:solidFill>
                      <a:prstDash val="solid"/>
                      <a:miter lim="400000"/>
                      <a:headEnd type="none" w="med" len="med"/>
                      <a:tailEnd type="none" w="med" len="med"/>
                    </a:lnT>
                    <a:lnB w="6350" cap="flat" cmpd="sng" algn="ctr">
                      <a:solidFill>
                        <a:srgbClr val="000000"/>
                      </a:solidFill>
                      <a:prstDash val="solid"/>
                      <a:miter lim="400000"/>
                      <a:headEnd type="none" w="med" len="med"/>
                      <a:tailEnd type="none" w="med" len="med"/>
                    </a:lnB>
                    <a:noFill/>
                  </a:tcPr>
                </a:tc>
                <a:tc>
                  <a:txBody>
                    <a:bodyPr/>
                    <a:lstStyle/>
                    <a:p>
                      <a:pPr indent="228600" defTabSz="584200">
                        <a:defRPr sz="1800"/>
                      </a:pPr>
                      <a:endParaRPr sz="2000" b="1" dirty="0">
                        <a:solidFill>
                          <a:schemeClr val="tx1"/>
                        </a:solidFill>
                        <a:latin typeface="Times Roman"/>
                        <a:ea typeface="Times Roman"/>
                        <a:cs typeface="Times Roman"/>
                        <a:sym typeface="Times Roman"/>
                      </a:endParaRPr>
                    </a:p>
                  </a:txBody>
                  <a:tcPr marL="0" marR="0" marT="0" marB="0" anchor="ctr" horzOverflow="overflow">
                    <a:lnL w="6350">
                      <a:solidFill>
                        <a:srgbClr val="000000"/>
                      </a:solidFill>
                      <a:miter lim="400000"/>
                    </a:lnL>
                    <a:lnR w="6350" cap="flat" cmpd="sng" algn="ctr">
                      <a:solidFill>
                        <a:srgbClr val="000000"/>
                      </a:solidFill>
                      <a:prstDash val="solid"/>
                      <a:miter lim="400000"/>
                      <a:headEnd type="none" w="med" len="med"/>
                      <a:tailEnd type="none" w="med" len="med"/>
                    </a:lnR>
                    <a:lnT w="6350" cap="flat" cmpd="sng" algn="ctr">
                      <a:solidFill>
                        <a:srgbClr val="000000"/>
                      </a:solidFill>
                      <a:prstDash val="solid"/>
                      <a:miter lim="400000"/>
                      <a:headEnd type="none" w="med" len="med"/>
                      <a:tailEnd type="none" w="med" len="med"/>
                    </a:lnT>
                    <a:lnB w="6350" cap="flat" cmpd="sng" algn="ctr">
                      <a:solidFill>
                        <a:srgbClr val="000000"/>
                      </a:solidFill>
                      <a:prstDash val="solid"/>
                      <a:miter lim="400000"/>
                      <a:headEnd type="none" w="med" len="med"/>
                      <a:tailEnd type="none" w="med" len="med"/>
                    </a:lnB>
                    <a:noFill/>
                  </a:tcPr>
                </a:tc>
                <a:tc>
                  <a:txBody>
                    <a:bodyPr/>
                    <a:lstStyle/>
                    <a:p>
                      <a:pPr indent="228600" defTabSz="584200">
                        <a:defRPr sz="1800"/>
                      </a:pPr>
                      <a:endParaRPr sz="2000" b="1" dirty="0">
                        <a:solidFill>
                          <a:schemeClr val="tx1"/>
                        </a:solidFill>
                        <a:latin typeface="Times Roman"/>
                        <a:ea typeface="Times Roman"/>
                        <a:cs typeface="Times Roman"/>
                        <a:sym typeface="Times Roman"/>
                      </a:endParaRPr>
                    </a:p>
                  </a:txBody>
                  <a:tcPr marL="0" marR="0" marT="0" marB="0" anchor="ctr" horzOverflow="overflow">
                    <a:lnL w="6350">
                      <a:solidFill>
                        <a:srgbClr val="000000"/>
                      </a:solidFill>
                      <a:miter lim="400000"/>
                    </a:lnL>
                    <a:lnR w="0">
                      <a:miter lim="400000"/>
                    </a:lnR>
                    <a:lnT w="6350" cap="flat" cmpd="sng" algn="ctr">
                      <a:solidFill>
                        <a:srgbClr val="000000"/>
                      </a:solidFill>
                      <a:prstDash val="solid"/>
                      <a:miter lim="400000"/>
                      <a:headEnd type="none" w="med" len="med"/>
                      <a:tailEnd type="none" w="med" len="med"/>
                    </a:lnT>
                    <a:lnB w="6350" cap="flat" cmpd="sng" algn="ctr">
                      <a:solidFill>
                        <a:srgbClr val="000000"/>
                      </a:solidFill>
                      <a:prstDash val="solid"/>
                      <a:miter lim="400000"/>
                      <a:headEnd type="none" w="med" len="med"/>
                      <a:tailEnd type="none" w="med" len="med"/>
                    </a:lnB>
                    <a:noFill/>
                  </a:tcPr>
                </a:tc>
                <a:extLst>
                  <a:ext uri="{0D108BD9-81ED-4DB2-BD59-A6C34878D82A}">
                    <a16:rowId xmlns:a16="http://schemas.microsoft.com/office/drawing/2014/main" val="10002"/>
                  </a:ext>
                </a:extLst>
              </a:tr>
              <a:tr h="756414">
                <a:tc>
                  <a:txBody>
                    <a:bodyPr/>
                    <a:lstStyle/>
                    <a:p>
                      <a:pPr defTabSz="914400">
                        <a:lnSpc>
                          <a:spcPct val="120000"/>
                        </a:lnSpc>
                        <a:defRPr sz="1800"/>
                      </a:pPr>
                      <a:r>
                        <a:rPr sz="1400" b="1" dirty="0">
                          <a:latin typeface="Georgia"/>
                          <a:ea typeface="Georgia"/>
                          <a:cs typeface="Georgia"/>
                          <a:sym typeface="Georgia"/>
                        </a:rPr>
                        <a:t>Livingston</a:t>
                      </a:r>
                      <a:r>
                        <a:rPr lang="en-US" sz="1400" b="1" dirty="0">
                          <a:latin typeface="Georgia"/>
                          <a:ea typeface="Georgia"/>
                          <a:cs typeface="Georgia"/>
                          <a:sym typeface="Georgia"/>
                        </a:rPr>
                        <a:t> Elementary</a:t>
                      </a:r>
                      <a:endParaRPr sz="1400" b="1" dirty="0">
                        <a:latin typeface="Georgia"/>
                        <a:ea typeface="Georgia"/>
                        <a:cs typeface="Georgia"/>
                        <a:sym typeface="Georgia"/>
                      </a:endParaRPr>
                    </a:p>
                  </a:txBody>
                  <a:tcPr marL="50800" marR="50800" marT="50800" marB="50800" anchor="ctr" horzOverflow="overflow">
                    <a:lnL w="0">
                      <a:miter lim="400000"/>
                    </a:lnL>
                    <a:lnR w="6350" cap="flat" cmpd="sng" algn="ctr">
                      <a:solidFill>
                        <a:srgbClr val="000000"/>
                      </a:solidFill>
                      <a:prstDash val="solid"/>
                      <a:miter lim="400000"/>
                      <a:headEnd type="none" w="med" len="med"/>
                      <a:tailEnd type="none" w="med" len="med"/>
                    </a:lnR>
                    <a:lnT w="6350">
                      <a:solidFill>
                        <a:srgbClr val="000000"/>
                      </a:solidFill>
                      <a:miter lim="400000"/>
                    </a:lnT>
                    <a:lnB w="6350">
                      <a:solidFill>
                        <a:srgbClr val="000000"/>
                      </a:solidFill>
                      <a:miter lim="400000"/>
                    </a:lnB>
                    <a:noFill/>
                  </a:tcPr>
                </a:tc>
                <a:tc>
                  <a:txBody>
                    <a:bodyPr/>
                    <a:lstStyle/>
                    <a:p>
                      <a:pPr indent="228600" defTabSz="584200">
                        <a:defRPr sz="1800"/>
                      </a:pPr>
                      <a:endParaRPr sz="2000" b="1" dirty="0">
                        <a:solidFill>
                          <a:schemeClr val="tx1"/>
                        </a:solidFill>
                        <a:latin typeface="Times Roman"/>
                        <a:ea typeface="Times Roman"/>
                        <a:cs typeface="Times Roman"/>
                        <a:sym typeface="Times Roman"/>
                      </a:endParaRPr>
                    </a:p>
                  </a:txBody>
                  <a:tcPr marL="0" marR="0" marT="0" marB="0" anchor="ctr" horzOverflow="overflow">
                    <a:lnL w="6350">
                      <a:solidFill>
                        <a:srgbClr val="000000"/>
                      </a:solidFill>
                      <a:miter lim="400000"/>
                    </a:lnL>
                    <a:lnR w="6350">
                      <a:solidFill>
                        <a:srgbClr val="000000"/>
                      </a:solidFill>
                      <a:miter lim="400000"/>
                    </a:lnR>
                    <a:lnT w="6350">
                      <a:solidFill>
                        <a:srgbClr val="000000"/>
                      </a:solidFill>
                      <a:miter lim="400000"/>
                    </a:lnT>
                    <a:lnB w="6350" cap="flat" cmpd="sng" algn="ctr">
                      <a:solidFill>
                        <a:srgbClr val="000000"/>
                      </a:solidFill>
                      <a:prstDash val="solid"/>
                      <a:miter lim="400000"/>
                      <a:headEnd type="none" w="med" len="med"/>
                      <a:tailEnd type="none" w="med" len="med"/>
                    </a:lnB>
                    <a:noFill/>
                  </a:tcPr>
                </a:tc>
                <a:tc>
                  <a:txBody>
                    <a:bodyPr/>
                    <a:lstStyle/>
                    <a:p>
                      <a:pPr indent="228600" defTabSz="584200">
                        <a:defRPr sz="1800"/>
                      </a:pPr>
                      <a:endParaRPr sz="2000" b="1" dirty="0">
                        <a:solidFill>
                          <a:schemeClr val="tx1"/>
                        </a:solidFill>
                        <a:latin typeface="Times Roman"/>
                        <a:ea typeface="Times Roman"/>
                        <a:cs typeface="Times Roman"/>
                        <a:sym typeface="Times Roman"/>
                      </a:endParaRPr>
                    </a:p>
                  </a:txBody>
                  <a:tcPr marL="0" marR="0" marT="0" marB="0" anchor="ctr" horzOverflow="overflow">
                    <a:lnL w="6350">
                      <a:solidFill>
                        <a:srgbClr val="000000"/>
                      </a:solidFill>
                      <a:miter lim="400000"/>
                    </a:lnL>
                    <a:lnR w="6350" cap="flat" cmpd="sng" algn="ctr">
                      <a:solidFill>
                        <a:srgbClr val="000000"/>
                      </a:solidFill>
                      <a:prstDash val="solid"/>
                      <a:miter lim="400000"/>
                      <a:headEnd type="none" w="med" len="med"/>
                      <a:tailEnd type="none" w="med" len="med"/>
                    </a:lnR>
                    <a:lnT w="6350">
                      <a:solidFill>
                        <a:srgbClr val="000000"/>
                      </a:solidFill>
                      <a:miter lim="400000"/>
                    </a:lnT>
                    <a:lnB w="6350" cap="flat" cmpd="sng" algn="ctr">
                      <a:solidFill>
                        <a:srgbClr val="000000"/>
                      </a:solidFill>
                      <a:prstDash val="solid"/>
                      <a:miter lim="400000"/>
                      <a:headEnd type="none" w="med" len="med"/>
                      <a:tailEnd type="none" w="med" len="med"/>
                    </a:lnB>
                    <a:noFill/>
                  </a:tcPr>
                </a:tc>
                <a:tc>
                  <a:txBody>
                    <a:bodyPr/>
                    <a:lstStyle/>
                    <a:p>
                      <a:pPr indent="228600" defTabSz="584200">
                        <a:defRPr sz="1800"/>
                      </a:pPr>
                      <a:endParaRPr sz="2000" b="1" dirty="0">
                        <a:solidFill>
                          <a:schemeClr val="tx1"/>
                        </a:solidFill>
                        <a:latin typeface="Times Roman"/>
                        <a:ea typeface="Times Roman"/>
                        <a:cs typeface="Times Roman"/>
                        <a:sym typeface="Times Roman"/>
                      </a:endParaRPr>
                    </a:p>
                  </a:txBody>
                  <a:tcPr marL="0" marR="0" marT="0" marB="0" anchor="ctr" horzOverflow="overflow">
                    <a:lnL w="6350">
                      <a:solidFill>
                        <a:srgbClr val="000000"/>
                      </a:solidFill>
                      <a:miter lim="400000"/>
                    </a:lnL>
                    <a:lnR w="0">
                      <a:miter lim="400000"/>
                    </a:lnR>
                    <a:lnT w="6350" cap="flat" cmpd="sng" algn="ctr">
                      <a:solidFill>
                        <a:srgbClr val="000000"/>
                      </a:solidFill>
                      <a:prstDash val="solid"/>
                      <a:miter lim="400000"/>
                      <a:headEnd type="none" w="med" len="med"/>
                      <a:tailEnd type="none" w="med" len="med"/>
                    </a:lnT>
                    <a:lnB w="6350" cap="flat" cmpd="sng" algn="ctr">
                      <a:solidFill>
                        <a:srgbClr val="000000"/>
                      </a:solidFill>
                      <a:prstDash val="solid"/>
                      <a:miter lim="400000"/>
                      <a:headEnd type="none" w="med" len="med"/>
                      <a:tailEnd type="none" w="med" len="med"/>
                    </a:lnB>
                    <a:noFill/>
                  </a:tcPr>
                </a:tc>
                <a:extLst>
                  <a:ext uri="{0D108BD9-81ED-4DB2-BD59-A6C34878D82A}">
                    <a16:rowId xmlns:a16="http://schemas.microsoft.com/office/drawing/2014/main" val="10003"/>
                  </a:ext>
                </a:extLst>
              </a:tr>
              <a:tr h="791749">
                <a:tc>
                  <a:txBody>
                    <a:bodyPr/>
                    <a:lstStyle/>
                    <a:p>
                      <a:pPr defTabSz="914400">
                        <a:lnSpc>
                          <a:spcPct val="120000"/>
                        </a:lnSpc>
                        <a:defRPr sz="1800"/>
                      </a:pPr>
                      <a:r>
                        <a:rPr sz="1400" b="1" dirty="0">
                          <a:latin typeface="Georgia"/>
                          <a:ea typeface="Georgia"/>
                          <a:cs typeface="Georgia"/>
                          <a:sym typeface="Georgia"/>
                        </a:rPr>
                        <a:t>Washington</a:t>
                      </a:r>
                      <a:r>
                        <a:rPr lang="en-US" sz="1400" b="1" dirty="0">
                          <a:latin typeface="Georgia"/>
                          <a:ea typeface="Georgia"/>
                          <a:cs typeface="Georgia"/>
                          <a:sym typeface="Georgia"/>
                        </a:rPr>
                        <a:t> Elementary</a:t>
                      </a:r>
                      <a:endParaRPr sz="1400" b="1" dirty="0">
                        <a:latin typeface="Georgia"/>
                        <a:ea typeface="Georgia"/>
                        <a:cs typeface="Georgia"/>
                        <a:sym typeface="Georgia"/>
                      </a:endParaRPr>
                    </a:p>
                  </a:txBody>
                  <a:tcPr marL="50800" marR="50800" marT="50800" marB="50800" anchor="ctr" horzOverflow="overflow">
                    <a:lnL w="0">
                      <a:miter lim="400000"/>
                    </a:lnL>
                    <a:lnR w="6350" cap="flat" cmpd="sng" algn="ctr">
                      <a:solidFill>
                        <a:srgbClr val="000000"/>
                      </a:solidFill>
                      <a:prstDash val="solid"/>
                      <a:miter lim="400000"/>
                      <a:headEnd type="none" w="med" len="med"/>
                      <a:tailEnd type="none" w="med" len="med"/>
                    </a:lnR>
                    <a:lnT w="6350">
                      <a:solidFill>
                        <a:srgbClr val="000000"/>
                      </a:solidFill>
                      <a:miter lim="400000"/>
                    </a:lnT>
                    <a:lnB w="6350">
                      <a:solidFill>
                        <a:srgbClr val="000000"/>
                      </a:solidFill>
                      <a:miter lim="400000"/>
                    </a:lnB>
                    <a:noFill/>
                  </a:tcPr>
                </a:tc>
                <a:tc>
                  <a:txBody>
                    <a:bodyPr/>
                    <a:lstStyle/>
                    <a:p>
                      <a:pPr indent="228600" defTabSz="584200">
                        <a:defRPr sz="1800"/>
                      </a:pPr>
                      <a:endParaRPr sz="2000" b="1" dirty="0">
                        <a:solidFill>
                          <a:schemeClr val="tx1"/>
                        </a:solidFill>
                        <a:latin typeface="Times Roman"/>
                        <a:ea typeface="Times Roman"/>
                        <a:cs typeface="Times Roman"/>
                        <a:sym typeface="Times Roman"/>
                      </a:endParaRPr>
                    </a:p>
                  </a:txBody>
                  <a:tcPr marL="0" marR="0" marT="0" marB="0" anchor="ctr" horzOverflow="overflow">
                    <a:lnL w="6350">
                      <a:solidFill>
                        <a:srgbClr val="000000"/>
                      </a:solidFill>
                      <a:miter lim="400000"/>
                    </a:lnL>
                    <a:lnR w="6350">
                      <a:solidFill>
                        <a:srgbClr val="000000"/>
                      </a:solidFill>
                      <a:miter lim="400000"/>
                    </a:lnR>
                    <a:lnT w="6350" cap="flat" cmpd="sng" algn="ctr">
                      <a:solidFill>
                        <a:srgbClr val="000000"/>
                      </a:solidFill>
                      <a:prstDash val="solid"/>
                      <a:miter lim="400000"/>
                      <a:headEnd type="none" w="med" len="med"/>
                      <a:tailEnd type="none" w="med" len="med"/>
                    </a:lnT>
                    <a:lnB w="6350">
                      <a:solidFill>
                        <a:srgbClr val="000000"/>
                      </a:solidFill>
                      <a:miter lim="400000"/>
                    </a:lnB>
                    <a:noFill/>
                  </a:tcPr>
                </a:tc>
                <a:tc>
                  <a:txBody>
                    <a:bodyPr/>
                    <a:lstStyle/>
                    <a:p>
                      <a:pPr indent="228600" defTabSz="584200">
                        <a:defRPr sz="1800"/>
                      </a:pPr>
                      <a:endParaRPr sz="2000" b="1" dirty="0">
                        <a:solidFill>
                          <a:schemeClr val="tx1"/>
                        </a:solidFill>
                        <a:latin typeface="Times Roman"/>
                        <a:ea typeface="Times Roman"/>
                        <a:cs typeface="Times Roman"/>
                        <a:sym typeface="Times Roman"/>
                      </a:endParaRPr>
                    </a:p>
                  </a:txBody>
                  <a:tcPr marL="0" marR="0" marT="0" marB="0" anchor="ctr" horzOverflow="overflow">
                    <a:lnL w="6350">
                      <a:solidFill>
                        <a:srgbClr val="000000"/>
                      </a:solidFill>
                      <a:miter lim="400000"/>
                    </a:lnL>
                    <a:lnR w="6350" cap="flat" cmpd="sng" algn="ctr">
                      <a:solidFill>
                        <a:srgbClr val="000000"/>
                      </a:solidFill>
                      <a:prstDash val="solid"/>
                      <a:miter lim="400000"/>
                      <a:headEnd type="none" w="med" len="med"/>
                      <a:tailEnd type="none" w="med" len="med"/>
                    </a:lnR>
                    <a:lnT w="6350" cap="flat" cmpd="sng" algn="ctr">
                      <a:solidFill>
                        <a:srgbClr val="000000"/>
                      </a:solidFill>
                      <a:prstDash val="solid"/>
                      <a:miter lim="400000"/>
                      <a:headEnd type="none" w="med" len="med"/>
                      <a:tailEnd type="none" w="med" len="med"/>
                    </a:lnT>
                    <a:lnB w="6350">
                      <a:solidFill>
                        <a:srgbClr val="000000"/>
                      </a:solidFill>
                      <a:miter lim="400000"/>
                    </a:lnB>
                    <a:noFill/>
                  </a:tcPr>
                </a:tc>
                <a:tc>
                  <a:txBody>
                    <a:bodyPr/>
                    <a:lstStyle/>
                    <a:p>
                      <a:pPr indent="228600" defTabSz="584200">
                        <a:defRPr sz="1800"/>
                      </a:pPr>
                      <a:endParaRPr sz="2000" b="1" dirty="0">
                        <a:solidFill>
                          <a:schemeClr val="tx1"/>
                        </a:solidFill>
                        <a:latin typeface="Times Roman"/>
                        <a:ea typeface="Times Roman"/>
                        <a:cs typeface="Times Roman"/>
                        <a:sym typeface="Times Roman"/>
                      </a:endParaRPr>
                    </a:p>
                  </a:txBody>
                  <a:tcPr marL="0" marR="0" marT="0" marB="0" anchor="ctr" horzOverflow="overflow">
                    <a:lnL w="6350">
                      <a:solidFill>
                        <a:srgbClr val="000000"/>
                      </a:solidFill>
                      <a:miter lim="400000"/>
                    </a:lnL>
                    <a:lnR w="0">
                      <a:miter lim="400000"/>
                    </a:lnR>
                    <a:lnT w="6350" cap="flat" cmpd="sng" algn="ctr">
                      <a:solidFill>
                        <a:srgbClr val="000000"/>
                      </a:solidFill>
                      <a:prstDash val="solid"/>
                      <a:miter lim="400000"/>
                      <a:headEnd type="none" w="med" len="med"/>
                      <a:tailEnd type="none" w="med" len="med"/>
                    </a:lnT>
                    <a:lnB w="6350" cap="flat" cmpd="sng" algn="ctr">
                      <a:solidFill>
                        <a:srgbClr val="000000"/>
                      </a:solidFill>
                      <a:prstDash val="solid"/>
                      <a:miter lim="400000"/>
                      <a:headEnd type="none" w="med" len="med"/>
                      <a:tailEnd type="none" w="med" len="med"/>
                    </a:lnB>
                    <a:noFill/>
                  </a:tcPr>
                </a:tc>
                <a:extLst>
                  <a:ext uri="{0D108BD9-81ED-4DB2-BD59-A6C34878D82A}">
                    <a16:rowId xmlns:a16="http://schemas.microsoft.com/office/drawing/2014/main" val="10004"/>
                  </a:ext>
                </a:extLst>
              </a:tr>
              <a:tr h="829651">
                <a:tc>
                  <a:txBody>
                    <a:bodyPr/>
                    <a:lstStyle/>
                    <a:p>
                      <a:pPr defTabSz="914400">
                        <a:lnSpc>
                          <a:spcPct val="120000"/>
                        </a:lnSpc>
                        <a:defRPr sz="1800"/>
                      </a:pPr>
                      <a:r>
                        <a:rPr sz="1400" b="1" dirty="0">
                          <a:latin typeface="Georgia"/>
                          <a:ea typeface="Georgia"/>
                          <a:cs typeface="Georgia"/>
                          <a:sym typeface="Georgia"/>
                        </a:rPr>
                        <a:t>Union</a:t>
                      </a:r>
                      <a:r>
                        <a:rPr lang="en-US" sz="1400" b="1" dirty="0">
                          <a:latin typeface="Georgia"/>
                          <a:ea typeface="Georgia"/>
                          <a:cs typeface="Georgia"/>
                          <a:sym typeface="Georgia"/>
                        </a:rPr>
                        <a:t> </a:t>
                      </a:r>
                      <a:r>
                        <a:rPr sz="1400" b="1" dirty="0">
                          <a:latin typeface="Georgia"/>
                          <a:ea typeface="Georgia"/>
                          <a:cs typeface="Georgia"/>
                          <a:sym typeface="Georgia"/>
                        </a:rPr>
                        <a:t>High</a:t>
                      </a:r>
                    </a:p>
                  </a:txBody>
                  <a:tcPr marL="50800" marR="50800" marT="50800" marB="50800" anchor="ctr" horzOverflow="overflow">
                    <a:lnL w="0">
                      <a:miter lim="400000"/>
                    </a:lnL>
                    <a:lnR w="6350">
                      <a:solidFill>
                        <a:srgbClr val="000000"/>
                      </a:solidFill>
                      <a:miter lim="400000"/>
                    </a:lnR>
                    <a:lnT w="6350">
                      <a:solidFill>
                        <a:srgbClr val="000000"/>
                      </a:solidFill>
                      <a:miter lim="400000"/>
                    </a:lnT>
                    <a:lnB w="0">
                      <a:miter lim="400000"/>
                    </a:lnB>
                    <a:noFill/>
                  </a:tcPr>
                </a:tc>
                <a:tc>
                  <a:txBody>
                    <a:bodyPr/>
                    <a:lstStyle/>
                    <a:p>
                      <a:pPr indent="228600" defTabSz="584200">
                        <a:defRPr sz="1800"/>
                      </a:pPr>
                      <a:r>
                        <a:rPr lang="en-US" sz="2000" b="1" dirty="0">
                          <a:solidFill>
                            <a:schemeClr val="tx1"/>
                          </a:solidFill>
                          <a:latin typeface="Times Roman"/>
                          <a:ea typeface="Times Roman"/>
                          <a:cs typeface="Times Roman"/>
                          <a:sym typeface="Times Roman"/>
                        </a:rPr>
                        <a:t>1</a:t>
                      </a:r>
                      <a:endParaRPr sz="2000" b="1" dirty="0">
                        <a:solidFill>
                          <a:schemeClr val="tx1"/>
                        </a:solidFill>
                        <a:latin typeface="Times Roman"/>
                        <a:ea typeface="Times Roman"/>
                        <a:cs typeface="Times Roman"/>
                        <a:sym typeface="Times Roman"/>
                      </a:endParaRPr>
                    </a:p>
                  </a:txBody>
                  <a:tcPr marL="0" marR="0" marT="0" marB="0" anchor="ctr" horzOverflow="overflow">
                    <a:lnL w="6350">
                      <a:solidFill>
                        <a:srgbClr val="000000"/>
                      </a:solidFill>
                      <a:miter lim="400000"/>
                    </a:lnL>
                    <a:lnR w="6350">
                      <a:solidFill>
                        <a:srgbClr val="000000"/>
                      </a:solidFill>
                      <a:miter lim="400000"/>
                    </a:lnR>
                    <a:lnT w="6350" cap="flat" cmpd="sng" algn="ctr">
                      <a:solidFill>
                        <a:srgbClr val="000000"/>
                      </a:solidFill>
                      <a:prstDash val="solid"/>
                      <a:miter lim="400000"/>
                      <a:headEnd type="none" w="med" len="med"/>
                      <a:tailEnd type="none" w="med" len="med"/>
                    </a:lnT>
                    <a:lnB w="0">
                      <a:miter lim="400000"/>
                    </a:lnB>
                    <a:noFill/>
                  </a:tcPr>
                </a:tc>
                <a:tc>
                  <a:txBody>
                    <a:bodyPr/>
                    <a:lstStyle/>
                    <a:p>
                      <a:pPr indent="228600" defTabSz="584200">
                        <a:defRPr sz="1800"/>
                      </a:pPr>
                      <a:endParaRPr sz="2000" b="1" dirty="0">
                        <a:solidFill>
                          <a:schemeClr val="tx1"/>
                        </a:solidFill>
                        <a:latin typeface="Times Roman"/>
                        <a:ea typeface="Times Roman"/>
                        <a:cs typeface="Times Roman"/>
                        <a:sym typeface="Times Roman"/>
                      </a:endParaRPr>
                    </a:p>
                  </a:txBody>
                  <a:tcPr marL="0" marR="0" marT="0" marB="0" anchor="ctr" horzOverflow="overflow">
                    <a:lnL w="6350">
                      <a:solidFill>
                        <a:srgbClr val="000000"/>
                      </a:solidFill>
                      <a:miter lim="400000"/>
                    </a:lnL>
                    <a:lnR w="6350" cap="flat" cmpd="sng" algn="ctr">
                      <a:solidFill>
                        <a:srgbClr val="000000"/>
                      </a:solidFill>
                      <a:prstDash val="solid"/>
                      <a:miter lim="400000"/>
                      <a:headEnd type="none" w="med" len="med"/>
                      <a:tailEnd type="none" w="med" len="med"/>
                    </a:lnR>
                    <a:lnT w="6350" cap="flat" cmpd="sng" algn="ctr">
                      <a:solidFill>
                        <a:srgbClr val="000000"/>
                      </a:solidFill>
                      <a:prstDash val="solid"/>
                      <a:miter lim="400000"/>
                      <a:headEnd type="none" w="med" len="med"/>
                      <a:tailEnd type="none" w="med" len="med"/>
                    </a:lnT>
                    <a:lnB w="0">
                      <a:miter lim="400000"/>
                    </a:lnB>
                    <a:noFill/>
                  </a:tcPr>
                </a:tc>
                <a:tc>
                  <a:txBody>
                    <a:bodyPr/>
                    <a:lstStyle/>
                    <a:p>
                      <a:pPr indent="228600" defTabSz="584200">
                        <a:defRPr sz="1800"/>
                      </a:pPr>
                      <a:endParaRPr sz="2000" b="1" dirty="0">
                        <a:solidFill>
                          <a:schemeClr val="tx1"/>
                        </a:solidFill>
                        <a:latin typeface="Times Roman"/>
                        <a:ea typeface="Times Roman"/>
                        <a:cs typeface="Times Roman"/>
                        <a:sym typeface="Times Roman"/>
                      </a:endParaRPr>
                    </a:p>
                  </a:txBody>
                  <a:tcPr marL="0" marR="0" marT="0" marB="0" anchor="ctr" horzOverflow="overflow">
                    <a:lnL w="6350">
                      <a:solidFill>
                        <a:srgbClr val="000000"/>
                      </a:solidFill>
                      <a:miter lim="400000"/>
                    </a:lnL>
                    <a:lnR w="0">
                      <a:miter lim="400000"/>
                    </a:lnR>
                    <a:lnT w="6350" cap="flat" cmpd="sng" algn="ctr">
                      <a:solidFill>
                        <a:srgbClr val="000000"/>
                      </a:solidFill>
                      <a:prstDash val="solid"/>
                      <a:miter lim="400000"/>
                      <a:headEnd type="none" w="med" len="med"/>
                      <a:tailEnd type="none" w="med" len="med"/>
                    </a:lnT>
                    <a:lnB w="0">
                      <a:miter lim="400000"/>
                    </a:lnB>
                    <a:no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079098231"/>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U-2022 (V2) copy.psd" descr="U-2022 (V2) copy.psd">
            <a:extLst>
              <a:ext uri="{FF2B5EF4-FFF2-40B4-BE49-F238E27FC236}">
                <a16:creationId xmlns:a16="http://schemas.microsoft.com/office/drawing/2014/main" id="{0E1C12B5-3E25-D231-48C6-911F87886C2A}"/>
              </a:ext>
            </a:extLst>
          </p:cNvPr>
          <p:cNvPicPr>
            <a:picLocks noChangeAspect="1"/>
          </p:cNvPicPr>
          <p:nvPr/>
        </p:nvPicPr>
        <p:blipFill>
          <a:blip r:embed="rId2">
            <a:alphaModFix amt="14274"/>
          </a:blip>
          <a:stretch>
            <a:fillRect/>
          </a:stretch>
        </p:blipFill>
        <p:spPr>
          <a:xfrm>
            <a:off x="1773600" y="1127664"/>
            <a:ext cx="9457599" cy="8054723"/>
          </a:xfrm>
          <a:prstGeom prst="rect">
            <a:avLst/>
          </a:prstGeom>
          <a:ln w="3175">
            <a:miter lim="400000"/>
          </a:ln>
        </p:spPr>
      </p:pic>
      <p:sp>
        <p:nvSpPr>
          <p:cNvPr id="4" name="TextBox 3">
            <a:extLst>
              <a:ext uri="{FF2B5EF4-FFF2-40B4-BE49-F238E27FC236}">
                <a16:creationId xmlns:a16="http://schemas.microsoft.com/office/drawing/2014/main" id="{5171D070-63AB-01F8-4113-DEAFC7F96D51}"/>
              </a:ext>
            </a:extLst>
          </p:cNvPr>
          <p:cNvSpPr txBox="1"/>
          <p:nvPr/>
        </p:nvSpPr>
        <p:spPr>
          <a:xfrm>
            <a:off x="1423428" y="4358226"/>
            <a:ext cx="10157941" cy="1593598"/>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7093" tIns="27093" rIns="27093" bIns="27093" numCol="1" spcCol="38100" rtlCol="0" anchor="ctr">
            <a:spAutoFit/>
          </a:bodyPr>
          <a:lstStyle/>
          <a:p>
            <a:pPr rtl="0" fontAlgn="base">
              <a:spcBef>
                <a:spcPts val="0"/>
              </a:spcBef>
              <a:spcAft>
                <a:spcPts val="0"/>
              </a:spcAft>
            </a:pPr>
            <a:endParaRPr lang="en-US" sz="2800" i="0" u="none" strike="noStrike" dirty="0">
              <a:solidFill>
                <a:srgbClr val="000000"/>
              </a:solidFill>
              <a:effectLst/>
              <a:latin typeface="Arial" panose="020B0604020202020204" pitchFamily="34" charset="0"/>
            </a:endParaRPr>
          </a:p>
          <a:p>
            <a:br>
              <a:rPr lang="en-US" sz="2400" dirty="0"/>
            </a:br>
            <a:endParaRPr lang="en-US" sz="2800" b="0" i="0" u="none" strike="noStrike" dirty="0">
              <a:solidFill>
                <a:srgbClr val="000000"/>
              </a:solidFill>
              <a:effectLst/>
              <a:latin typeface="Arial" panose="020B0604020202020204" pitchFamily="34" charset="0"/>
            </a:endParaRPr>
          </a:p>
          <a:p>
            <a:pPr marL="0" marR="0" indent="0" algn="ctr" defTabSz="587022" rtl="0" fontAlgn="auto" latinLnBrk="0" hangingPunct="0">
              <a:lnSpc>
                <a:spcPct val="100000"/>
              </a:lnSpc>
              <a:spcBef>
                <a:spcPts val="0"/>
              </a:spcBef>
              <a:spcAft>
                <a:spcPts val="0"/>
              </a:spcAft>
              <a:buClrTx/>
              <a:buSzTx/>
              <a:buFontTx/>
              <a:buNone/>
              <a:tabLst/>
            </a:pPr>
            <a:endParaRPr kumimoji="0" lang="en-US" sz="2000" b="1" i="0" u="none" strike="noStrike" cap="none" spc="0" normalizeH="0" baseline="0" dirty="0">
              <a:ln>
                <a:noFill/>
              </a:ln>
              <a:solidFill>
                <a:srgbClr val="000000"/>
              </a:solidFill>
              <a:effectLst/>
              <a:uFillTx/>
              <a:latin typeface="Helvetica Neue"/>
              <a:ea typeface="Helvetica Neue"/>
              <a:cs typeface="Helvetica Neue"/>
              <a:sym typeface="Helvetica Neue"/>
            </a:endParaRPr>
          </a:p>
        </p:txBody>
      </p:sp>
      <p:sp>
        <p:nvSpPr>
          <p:cNvPr id="5" name="TextBox 4">
            <a:extLst>
              <a:ext uri="{FF2B5EF4-FFF2-40B4-BE49-F238E27FC236}">
                <a16:creationId xmlns:a16="http://schemas.microsoft.com/office/drawing/2014/main" id="{BEB4FE48-A31A-3393-13C3-062C4BE1B7B8}"/>
              </a:ext>
            </a:extLst>
          </p:cNvPr>
          <p:cNvSpPr txBox="1"/>
          <p:nvPr/>
        </p:nvSpPr>
        <p:spPr>
          <a:xfrm>
            <a:off x="954262" y="1041005"/>
            <a:ext cx="11317572" cy="2862322"/>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indent="0" algn="ctr" defTabSz="587022" rtl="0" fontAlgn="auto" latinLnBrk="0" hangingPunct="0">
              <a:lnSpc>
                <a:spcPct val="100000"/>
              </a:lnSpc>
              <a:spcBef>
                <a:spcPts val="0"/>
              </a:spcBef>
              <a:spcAft>
                <a:spcPts val="0"/>
              </a:spcAft>
              <a:buClrTx/>
              <a:buSzTx/>
              <a:buFontTx/>
              <a:buNone/>
              <a:tabLst/>
            </a:pPr>
            <a:r>
              <a:rPr kumimoji="0" lang="en-US" sz="3600" b="1" i="0" u="none" strike="noStrike" cap="none" spc="0" normalizeH="0" baseline="0" dirty="0">
                <a:ln>
                  <a:noFill/>
                </a:ln>
                <a:solidFill>
                  <a:srgbClr val="000000"/>
                </a:solidFill>
                <a:effectLst/>
                <a:uFillTx/>
                <a:latin typeface="Times New Roman" panose="02020603050405020304" pitchFamily="18" charset="0"/>
                <a:cs typeface="Times New Roman" panose="02020603050405020304" pitchFamily="18" charset="0"/>
                <a:sym typeface="Helvetica Neue"/>
              </a:rPr>
              <a:t>Harassment, Intimidation, and Bullying (HIB)</a:t>
            </a:r>
          </a:p>
          <a:p>
            <a:pPr marL="0" marR="0" lvl="0" indent="0" algn="ctr" defTabSz="587022" rtl="0" eaLnBrk="1" fontAlgn="auto" latinLnBrk="0" hangingPunct="1">
              <a:lnSpc>
                <a:spcPct val="100000"/>
              </a:lnSpc>
              <a:spcBef>
                <a:spcPts val="0"/>
              </a:spcBef>
              <a:spcAft>
                <a:spcPts val="0"/>
              </a:spcAft>
              <a:buClrTx/>
              <a:buSzTx/>
              <a:buFontTx/>
              <a:buNone/>
              <a:tabLst/>
              <a:defRPr/>
            </a:pPr>
            <a:r>
              <a:rPr kumimoji="0" lang="en-US" sz="3600" b="1" i="0" u="none" strike="noStrike" cap="none" spc="0" normalizeH="0" baseline="0" dirty="0">
                <a:ln>
                  <a:noFill/>
                </a:ln>
                <a:solidFill>
                  <a:srgbClr val="000000"/>
                </a:solidFill>
                <a:effectLst/>
                <a:uFillTx/>
                <a:latin typeface="Times New Roman" panose="02020603050405020304" pitchFamily="18" charset="0"/>
                <a:cs typeface="Times New Roman" panose="02020603050405020304" pitchFamily="18" charset="0"/>
                <a:sym typeface="Helvetica Neue"/>
              </a:rPr>
              <a:t>February 13, 2024 - February </a:t>
            </a:r>
            <a:r>
              <a:rPr lang="en-US" sz="3600" dirty="0">
                <a:latin typeface="Times New Roman" panose="02020603050405020304" pitchFamily="18" charset="0"/>
                <a:cs typeface="Times New Roman" panose="02020603050405020304" pitchFamily="18" charset="0"/>
              </a:rPr>
              <a:t>20</a:t>
            </a:r>
            <a:r>
              <a:rPr kumimoji="0" lang="en-US" sz="3600" b="1" i="0" u="none" strike="noStrike" cap="none" spc="0" normalizeH="0" baseline="0" dirty="0">
                <a:ln>
                  <a:noFill/>
                </a:ln>
                <a:solidFill>
                  <a:srgbClr val="000000"/>
                </a:solidFill>
                <a:effectLst/>
                <a:uFillTx/>
                <a:latin typeface="Times New Roman" panose="02020603050405020304" pitchFamily="18" charset="0"/>
                <a:cs typeface="Times New Roman" panose="02020603050405020304" pitchFamily="18" charset="0"/>
                <a:sym typeface="Helvetica Neue"/>
              </a:rPr>
              <a:t>, 2024</a:t>
            </a:r>
          </a:p>
          <a:p>
            <a:pPr marL="0" marR="0" indent="0" algn="ctr" defTabSz="587022" rtl="0" fontAlgn="auto" latinLnBrk="0" hangingPunct="0">
              <a:lnSpc>
                <a:spcPct val="100000"/>
              </a:lnSpc>
              <a:spcBef>
                <a:spcPts val="0"/>
              </a:spcBef>
              <a:spcAft>
                <a:spcPts val="0"/>
              </a:spcAft>
              <a:buClrTx/>
              <a:buSzTx/>
              <a:buFontTx/>
              <a:buNone/>
              <a:tabLst/>
            </a:pPr>
            <a:r>
              <a:rPr kumimoji="0" lang="en-US" sz="3600" b="1" i="0" u="none" strike="noStrike" cap="none" spc="0" normalizeH="0" baseline="0" dirty="0">
                <a:ln>
                  <a:noFill/>
                </a:ln>
                <a:solidFill>
                  <a:srgbClr val="000000"/>
                </a:solidFill>
                <a:effectLst/>
                <a:uFillTx/>
                <a:latin typeface="Times New Roman" panose="02020603050405020304" pitchFamily="18" charset="0"/>
                <a:cs typeface="Times New Roman" panose="02020603050405020304" pitchFamily="18" charset="0"/>
                <a:sym typeface="Helvetica Neue"/>
              </a:rPr>
              <a:t>Reported</a:t>
            </a:r>
          </a:p>
          <a:p>
            <a:pPr marL="0" marR="0" indent="0" algn="ctr" defTabSz="587022" rtl="0" fontAlgn="auto" latinLnBrk="0" hangingPunct="0">
              <a:lnSpc>
                <a:spcPct val="100000"/>
              </a:lnSpc>
              <a:spcBef>
                <a:spcPts val="0"/>
              </a:spcBef>
              <a:spcAft>
                <a:spcPts val="0"/>
              </a:spcAft>
              <a:buClrTx/>
              <a:buSzTx/>
              <a:buFontTx/>
              <a:buNone/>
              <a:tabLst/>
            </a:pPr>
            <a:endParaRPr kumimoji="0" lang="en-US" sz="3600" b="1" i="0" u="none" strike="noStrike" cap="none" spc="0" normalizeH="0" baseline="0" dirty="0">
              <a:ln>
                <a:noFill/>
              </a:ln>
              <a:solidFill>
                <a:srgbClr val="000000"/>
              </a:solidFill>
              <a:effectLst/>
              <a:uFillTx/>
              <a:latin typeface="Times New Roman" panose="02020603050405020304" pitchFamily="18" charset="0"/>
              <a:cs typeface="Times New Roman" panose="02020603050405020304" pitchFamily="18" charset="0"/>
              <a:sym typeface="Helvetica Neue"/>
            </a:endParaRPr>
          </a:p>
          <a:p>
            <a:pPr marL="0" marR="0" indent="0" algn="ctr" defTabSz="587022" rtl="0" fontAlgn="auto" latinLnBrk="0" hangingPunct="0">
              <a:lnSpc>
                <a:spcPct val="100000"/>
              </a:lnSpc>
              <a:spcBef>
                <a:spcPts val="0"/>
              </a:spcBef>
              <a:spcAft>
                <a:spcPts val="0"/>
              </a:spcAft>
              <a:buClrTx/>
              <a:buSzTx/>
              <a:buFontTx/>
              <a:buNone/>
              <a:tabLst/>
            </a:pPr>
            <a:endParaRPr kumimoji="0" lang="en-US" sz="3600" b="1" i="0" u="none" strike="noStrike" cap="none" spc="0" normalizeH="0" baseline="0" dirty="0">
              <a:ln>
                <a:noFill/>
              </a:ln>
              <a:solidFill>
                <a:srgbClr val="000000"/>
              </a:solidFill>
              <a:effectLst/>
              <a:uFillTx/>
              <a:latin typeface="Times New Roman" panose="02020603050405020304" pitchFamily="18" charset="0"/>
              <a:cs typeface="Times New Roman" panose="02020603050405020304" pitchFamily="18" charset="0"/>
              <a:sym typeface="Helvetica Neue"/>
            </a:endParaRPr>
          </a:p>
        </p:txBody>
      </p:sp>
      <p:graphicFrame>
        <p:nvGraphicFramePr>
          <p:cNvPr id="8" name="Table 7">
            <a:extLst>
              <a:ext uri="{FF2B5EF4-FFF2-40B4-BE49-F238E27FC236}">
                <a16:creationId xmlns:a16="http://schemas.microsoft.com/office/drawing/2014/main" id="{44407009-C287-FE9F-07DF-8748892466C4}"/>
              </a:ext>
            </a:extLst>
          </p:cNvPr>
          <p:cNvGraphicFramePr>
            <a:graphicFrameLocks noGrp="1"/>
          </p:cNvGraphicFramePr>
          <p:nvPr>
            <p:extLst>
              <p:ext uri="{D42A27DB-BD31-4B8C-83A1-F6EECF244321}">
                <p14:modId xmlns:p14="http://schemas.microsoft.com/office/powerpoint/2010/main" val="3073845167"/>
              </p:ext>
            </p:extLst>
          </p:nvPr>
        </p:nvGraphicFramePr>
        <p:xfrm>
          <a:off x="2069245" y="3306666"/>
          <a:ext cx="9087607" cy="2346960"/>
        </p:xfrm>
        <a:graphic>
          <a:graphicData uri="http://schemas.openxmlformats.org/drawingml/2006/table">
            <a:tbl>
              <a:tblPr firstRow="1" bandRow="1">
                <a:tableStyleId>{5940675A-B579-460E-94D1-54222C63F5DA}</a:tableStyleId>
              </a:tblPr>
              <a:tblGrid>
                <a:gridCol w="1793600">
                  <a:extLst>
                    <a:ext uri="{9D8B030D-6E8A-4147-A177-3AD203B41FA5}">
                      <a16:colId xmlns:a16="http://schemas.microsoft.com/office/drawing/2014/main" val="3113617403"/>
                    </a:ext>
                  </a:extLst>
                </a:gridCol>
                <a:gridCol w="2750203">
                  <a:extLst>
                    <a:ext uri="{9D8B030D-6E8A-4147-A177-3AD203B41FA5}">
                      <a16:colId xmlns:a16="http://schemas.microsoft.com/office/drawing/2014/main" val="2058307273"/>
                    </a:ext>
                  </a:extLst>
                </a:gridCol>
                <a:gridCol w="2271902">
                  <a:extLst>
                    <a:ext uri="{9D8B030D-6E8A-4147-A177-3AD203B41FA5}">
                      <a16:colId xmlns:a16="http://schemas.microsoft.com/office/drawing/2014/main" val="4193714119"/>
                    </a:ext>
                  </a:extLst>
                </a:gridCol>
                <a:gridCol w="2271902">
                  <a:extLst>
                    <a:ext uri="{9D8B030D-6E8A-4147-A177-3AD203B41FA5}">
                      <a16:colId xmlns:a16="http://schemas.microsoft.com/office/drawing/2014/main" val="2197532454"/>
                    </a:ext>
                  </a:extLst>
                </a:gridCol>
              </a:tblGrid>
              <a:tr h="559559">
                <a:tc>
                  <a:txBody>
                    <a:bodyPr/>
                    <a:lstStyle/>
                    <a:p>
                      <a:endParaRPr lang="en-US" dirty="0"/>
                    </a:p>
                  </a:txBody>
                  <a:tcPr/>
                </a:tc>
                <a:tc>
                  <a:txBody>
                    <a:bodyPr/>
                    <a:lstStyle/>
                    <a:p>
                      <a:pPr marL="0" marR="0" lvl="0" indent="0" algn="ctr" defTabSz="587022" rtl="0" eaLnBrk="1" fontAlgn="auto" latinLnBrk="0" hangingPunct="1">
                        <a:lnSpc>
                          <a:spcPct val="100000"/>
                        </a:lnSpc>
                        <a:spcBef>
                          <a:spcPts val="0"/>
                        </a:spcBef>
                        <a:spcAft>
                          <a:spcPts val="0"/>
                        </a:spcAft>
                        <a:buClrTx/>
                        <a:buSzTx/>
                        <a:buFontTx/>
                        <a:buNone/>
                        <a:tabLst/>
                        <a:defRPr/>
                      </a:pPr>
                      <a:r>
                        <a:rPr lang="en-US" sz="1800" b="1" dirty="0">
                          <a:solidFill>
                            <a:srgbClr val="941100"/>
                          </a:solidFill>
                          <a:latin typeface="Georgia"/>
                          <a:ea typeface="Georgia"/>
                          <a:cs typeface="Georgia"/>
                          <a:sym typeface="Georgia"/>
                        </a:rPr>
                        <a:t>Founded</a:t>
                      </a:r>
                    </a:p>
                    <a:p>
                      <a:endParaRPr lang="en-US" sz="1800" dirty="0"/>
                    </a:p>
                  </a:txBody>
                  <a:tcPr/>
                </a:tc>
                <a:tc>
                  <a:txBody>
                    <a:bodyPr/>
                    <a:lstStyle/>
                    <a:p>
                      <a:r>
                        <a:rPr lang="en-US" sz="1800" b="1" dirty="0">
                          <a:solidFill>
                            <a:srgbClr val="941100"/>
                          </a:solidFill>
                          <a:latin typeface="Georgia"/>
                          <a:ea typeface="Georgia"/>
                          <a:cs typeface="Georgia"/>
                          <a:sym typeface="Georgia"/>
                        </a:rPr>
                        <a:t>Unfounded</a:t>
                      </a:r>
                      <a:endParaRPr lang="en-US" sz="1800" dirty="0"/>
                    </a:p>
                  </a:txBody>
                  <a:tcPr/>
                </a:tc>
                <a:tc>
                  <a:txBody>
                    <a:bodyPr/>
                    <a:lstStyle/>
                    <a:p>
                      <a:pPr marL="0" marR="0" lvl="0" indent="0" algn="ctr" defTabSz="587022" rtl="0" eaLnBrk="1" fontAlgn="auto" latinLnBrk="0" hangingPunct="1">
                        <a:lnSpc>
                          <a:spcPct val="100000"/>
                        </a:lnSpc>
                        <a:spcBef>
                          <a:spcPts val="0"/>
                        </a:spcBef>
                        <a:spcAft>
                          <a:spcPts val="0"/>
                        </a:spcAft>
                        <a:buClrTx/>
                        <a:buSzTx/>
                        <a:buFontTx/>
                        <a:buNone/>
                        <a:tabLst/>
                        <a:defRPr/>
                      </a:pPr>
                      <a:r>
                        <a:rPr lang="en-US" sz="1800" b="1" dirty="0">
                          <a:solidFill>
                            <a:srgbClr val="941100"/>
                          </a:solidFill>
                          <a:latin typeface="Georgia"/>
                          <a:ea typeface="Georgia"/>
                          <a:cs typeface="Georgia"/>
                          <a:sym typeface="Georgia"/>
                        </a:rPr>
                        <a:t>Inconclusive</a:t>
                      </a:r>
                      <a:endParaRPr lang="en-US" sz="1800" b="1" dirty="0"/>
                    </a:p>
                    <a:p>
                      <a:endParaRPr lang="en-US" sz="1800" dirty="0"/>
                    </a:p>
                  </a:txBody>
                  <a:tcPr/>
                </a:tc>
                <a:extLst>
                  <a:ext uri="{0D108BD9-81ED-4DB2-BD59-A6C34878D82A}">
                    <a16:rowId xmlns:a16="http://schemas.microsoft.com/office/drawing/2014/main" val="2326429744"/>
                  </a:ext>
                </a:extLst>
              </a:tr>
              <a:tr h="1145765">
                <a:tc>
                  <a:txBody>
                    <a:bodyPr/>
                    <a:lstStyle/>
                    <a:p>
                      <a:pPr marL="0" marR="0" lvl="0" indent="0" algn="ctr" defTabSz="587022" rtl="0" eaLnBrk="1" fontAlgn="auto" latinLnBrk="0" hangingPunct="1">
                        <a:lnSpc>
                          <a:spcPct val="100000"/>
                        </a:lnSpc>
                        <a:spcBef>
                          <a:spcPts val="0"/>
                        </a:spcBef>
                        <a:spcAft>
                          <a:spcPts val="0"/>
                        </a:spcAft>
                        <a:buClrTx/>
                        <a:buSzTx/>
                        <a:buFontTx/>
                        <a:buNone/>
                        <a:tabLst/>
                        <a:defRPr/>
                      </a:pPr>
                      <a:r>
                        <a:rPr lang="en-US" sz="1600" b="0" dirty="0"/>
                        <a:t>February 13, 2024, to February 20, 2024</a:t>
                      </a:r>
                    </a:p>
                    <a:p>
                      <a:endParaRPr lang="en-US" dirty="0"/>
                    </a:p>
                  </a:txBody>
                  <a:tcPr/>
                </a:tc>
                <a:tc>
                  <a:txBody>
                    <a:bodyPr/>
                    <a:lstStyle/>
                    <a:p>
                      <a:endParaRPr lang="en-US" sz="2000" dirty="0"/>
                    </a:p>
                    <a:p>
                      <a:r>
                        <a:rPr lang="en-US" sz="2000" dirty="0"/>
                        <a:t>7</a:t>
                      </a:r>
                    </a:p>
                  </a:txBody>
                  <a:tcPr/>
                </a:tc>
                <a:tc>
                  <a:txBody>
                    <a:bodyPr/>
                    <a:lstStyle/>
                    <a:p>
                      <a:endParaRPr lang="en-US" sz="2000" dirty="0"/>
                    </a:p>
                    <a:p>
                      <a:r>
                        <a:rPr lang="en-US" sz="2000" dirty="0"/>
                        <a:t>0</a:t>
                      </a:r>
                    </a:p>
                  </a:txBody>
                  <a:tcPr/>
                </a:tc>
                <a:tc>
                  <a:txBody>
                    <a:bodyPr/>
                    <a:lstStyle/>
                    <a:p>
                      <a:endParaRPr lang="en-US" sz="2000" dirty="0"/>
                    </a:p>
                    <a:p>
                      <a:r>
                        <a:rPr lang="en-US" sz="2000" dirty="0"/>
                        <a:t>1</a:t>
                      </a:r>
                    </a:p>
                  </a:txBody>
                  <a:tcPr/>
                </a:tc>
                <a:extLst>
                  <a:ext uri="{0D108BD9-81ED-4DB2-BD59-A6C34878D82A}">
                    <a16:rowId xmlns:a16="http://schemas.microsoft.com/office/drawing/2014/main" val="1889213215"/>
                  </a:ext>
                </a:extLst>
              </a:tr>
              <a:tr h="346394">
                <a:tc>
                  <a:txBody>
                    <a:bodyPr/>
                    <a:lstStyle/>
                    <a:p>
                      <a:endParaRPr lang="en-US" dirty="0"/>
                    </a:p>
                  </a:txBody>
                  <a:tcPr/>
                </a:tc>
                <a:tc>
                  <a:txBody>
                    <a:bodyPr/>
                    <a:lstStyle/>
                    <a:p>
                      <a:endParaRPr lang="en-US" sz="2000" dirty="0"/>
                    </a:p>
                  </a:txBody>
                  <a:tcPr/>
                </a:tc>
                <a:tc>
                  <a:txBody>
                    <a:bodyPr/>
                    <a:lstStyle/>
                    <a:p>
                      <a:endParaRPr lang="en-US" sz="2000" dirty="0"/>
                    </a:p>
                  </a:txBody>
                  <a:tcPr/>
                </a:tc>
                <a:tc>
                  <a:txBody>
                    <a:bodyPr/>
                    <a:lstStyle/>
                    <a:p>
                      <a:endParaRPr lang="en-US" sz="2000" dirty="0"/>
                    </a:p>
                  </a:txBody>
                  <a:tcPr/>
                </a:tc>
                <a:extLst>
                  <a:ext uri="{0D108BD9-81ED-4DB2-BD59-A6C34878D82A}">
                    <a16:rowId xmlns:a16="http://schemas.microsoft.com/office/drawing/2014/main" val="1381153269"/>
                  </a:ext>
                </a:extLst>
              </a:tr>
            </a:tbl>
          </a:graphicData>
        </a:graphic>
      </p:graphicFrame>
    </p:spTree>
    <p:extLst>
      <p:ext uri="{BB962C8B-B14F-4D97-AF65-F5344CB8AC3E}">
        <p14:creationId xmlns:p14="http://schemas.microsoft.com/office/powerpoint/2010/main" val="1483328472"/>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U-2022 (V2) copy.psd" descr="U-2022 (V2) copy.psd">
            <a:extLst>
              <a:ext uri="{FF2B5EF4-FFF2-40B4-BE49-F238E27FC236}">
                <a16:creationId xmlns:a16="http://schemas.microsoft.com/office/drawing/2014/main" id="{0E1C12B5-3E25-D231-48C6-911F87886C2A}"/>
              </a:ext>
            </a:extLst>
          </p:cNvPr>
          <p:cNvPicPr>
            <a:picLocks noChangeAspect="1"/>
          </p:cNvPicPr>
          <p:nvPr/>
        </p:nvPicPr>
        <p:blipFill>
          <a:blip r:embed="rId2">
            <a:alphaModFix amt="14274"/>
          </a:blip>
          <a:stretch>
            <a:fillRect/>
          </a:stretch>
        </p:blipFill>
        <p:spPr>
          <a:xfrm>
            <a:off x="1773600" y="1127664"/>
            <a:ext cx="9457599" cy="8054723"/>
          </a:xfrm>
          <a:prstGeom prst="rect">
            <a:avLst/>
          </a:prstGeom>
          <a:ln w="3175">
            <a:miter lim="400000"/>
          </a:ln>
        </p:spPr>
      </p:pic>
      <p:sp>
        <p:nvSpPr>
          <p:cNvPr id="4" name="TextBox 3">
            <a:extLst>
              <a:ext uri="{FF2B5EF4-FFF2-40B4-BE49-F238E27FC236}">
                <a16:creationId xmlns:a16="http://schemas.microsoft.com/office/drawing/2014/main" id="{5171D070-63AB-01F8-4113-DEAFC7F96D51}"/>
              </a:ext>
            </a:extLst>
          </p:cNvPr>
          <p:cNvSpPr txBox="1"/>
          <p:nvPr/>
        </p:nvSpPr>
        <p:spPr>
          <a:xfrm>
            <a:off x="1423428" y="4358226"/>
            <a:ext cx="10157941" cy="1593598"/>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7093" tIns="27093" rIns="27093" bIns="27093" numCol="1" spcCol="38100" rtlCol="0" anchor="ctr">
            <a:spAutoFit/>
          </a:bodyPr>
          <a:lstStyle/>
          <a:p>
            <a:pPr rtl="0" fontAlgn="base">
              <a:spcBef>
                <a:spcPts val="0"/>
              </a:spcBef>
              <a:spcAft>
                <a:spcPts val="0"/>
              </a:spcAft>
            </a:pPr>
            <a:endParaRPr lang="en-US" sz="2800" i="0" u="none" strike="noStrike" dirty="0">
              <a:solidFill>
                <a:srgbClr val="000000"/>
              </a:solidFill>
              <a:effectLst/>
              <a:latin typeface="Arial" panose="020B0604020202020204" pitchFamily="34" charset="0"/>
            </a:endParaRPr>
          </a:p>
          <a:p>
            <a:br>
              <a:rPr lang="en-US" sz="2400" dirty="0"/>
            </a:br>
            <a:endParaRPr lang="en-US" sz="2800" b="0" i="0" u="none" strike="noStrike" dirty="0">
              <a:solidFill>
                <a:srgbClr val="000000"/>
              </a:solidFill>
              <a:effectLst/>
              <a:latin typeface="Arial" panose="020B0604020202020204" pitchFamily="34" charset="0"/>
            </a:endParaRPr>
          </a:p>
          <a:p>
            <a:pPr marL="0" marR="0" indent="0" algn="ctr" defTabSz="587022" rtl="0" fontAlgn="auto" latinLnBrk="0" hangingPunct="0">
              <a:lnSpc>
                <a:spcPct val="100000"/>
              </a:lnSpc>
              <a:spcBef>
                <a:spcPts val="0"/>
              </a:spcBef>
              <a:spcAft>
                <a:spcPts val="0"/>
              </a:spcAft>
              <a:buClrTx/>
              <a:buSzTx/>
              <a:buFontTx/>
              <a:buNone/>
              <a:tabLst/>
            </a:pPr>
            <a:endParaRPr kumimoji="0" lang="en-US" sz="2000" b="1" i="0" u="none" strike="noStrike" cap="none" spc="0" normalizeH="0" baseline="0" dirty="0">
              <a:ln>
                <a:noFill/>
              </a:ln>
              <a:solidFill>
                <a:srgbClr val="000000"/>
              </a:solidFill>
              <a:effectLst/>
              <a:uFillTx/>
              <a:latin typeface="Helvetica Neue"/>
              <a:ea typeface="Helvetica Neue"/>
              <a:cs typeface="Helvetica Neue"/>
              <a:sym typeface="Helvetica Neue"/>
            </a:endParaRPr>
          </a:p>
        </p:txBody>
      </p:sp>
      <p:sp>
        <p:nvSpPr>
          <p:cNvPr id="5" name="TextBox 4">
            <a:extLst>
              <a:ext uri="{FF2B5EF4-FFF2-40B4-BE49-F238E27FC236}">
                <a16:creationId xmlns:a16="http://schemas.microsoft.com/office/drawing/2014/main" id="{07211157-FF6D-4910-832B-A764FE8616CD}"/>
              </a:ext>
            </a:extLst>
          </p:cNvPr>
          <p:cNvSpPr txBox="1"/>
          <p:nvPr/>
        </p:nvSpPr>
        <p:spPr>
          <a:xfrm>
            <a:off x="716194" y="571213"/>
            <a:ext cx="11572407" cy="1754326"/>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indent="0" algn="ctr" defTabSz="587022" rtl="0" fontAlgn="auto" latinLnBrk="0" hangingPunct="0">
              <a:lnSpc>
                <a:spcPct val="100000"/>
              </a:lnSpc>
              <a:spcBef>
                <a:spcPts val="0"/>
              </a:spcBef>
              <a:spcAft>
                <a:spcPts val="0"/>
              </a:spcAft>
              <a:buClrTx/>
              <a:buSzTx/>
              <a:buFontTx/>
              <a:buNone/>
              <a:tabLst/>
            </a:pPr>
            <a:r>
              <a:rPr kumimoji="0" lang="en-US" sz="3600" b="1" i="0" u="none" strike="noStrike" cap="none" spc="0" normalizeH="0" baseline="0" dirty="0">
                <a:ln>
                  <a:noFill/>
                </a:ln>
                <a:solidFill>
                  <a:srgbClr val="000000"/>
                </a:solidFill>
                <a:effectLst/>
                <a:uFillTx/>
                <a:latin typeface="Times New Roman" panose="02020603050405020304" pitchFamily="18" charset="0"/>
                <a:cs typeface="Times New Roman" panose="02020603050405020304" pitchFamily="18" charset="0"/>
                <a:sym typeface="Helvetica Neue"/>
              </a:rPr>
              <a:t>Harassment, Intimidation, and Bullying (HIB)</a:t>
            </a:r>
          </a:p>
          <a:p>
            <a:pPr marL="0" marR="0" lvl="0" indent="0" algn="ctr" defTabSz="587022" rtl="0" eaLnBrk="1" fontAlgn="auto" latinLnBrk="0" hangingPunct="1">
              <a:lnSpc>
                <a:spcPct val="100000"/>
              </a:lnSpc>
              <a:spcBef>
                <a:spcPts val="0"/>
              </a:spcBef>
              <a:spcAft>
                <a:spcPts val="0"/>
              </a:spcAft>
              <a:buClrTx/>
              <a:buSzTx/>
              <a:buFontTx/>
              <a:buNone/>
              <a:tabLst/>
              <a:defRPr/>
            </a:pPr>
            <a:r>
              <a:rPr kumimoji="0" lang="en-US" sz="3600" b="1" i="0" u="none" strike="noStrike" cap="none" spc="0" normalizeH="0" baseline="0" dirty="0">
                <a:ln>
                  <a:noFill/>
                </a:ln>
                <a:solidFill>
                  <a:srgbClr val="000000"/>
                </a:solidFill>
                <a:effectLst/>
                <a:uFillTx/>
                <a:latin typeface="Times New Roman" panose="02020603050405020304" pitchFamily="18" charset="0"/>
                <a:cs typeface="Times New Roman" panose="02020603050405020304" pitchFamily="18" charset="0"/>
                <a:sym typeface="Helvetica Neue"/>
              </a:rPr>
              <a:t>February 13, 2024 - February </a:t>
            </a:r>
            <a:r>
              <a:rPr lang="en-US" sz="3600" dirty="0">
                <a:latin typeface="Times New Roman" panose="02020603050405020304" pitchFamily="18" charset="0"/>
                <a:cs typeface="Times New Roman" panose="02020603050405020304" pitchFamily="18" charset="0"/>
              </a:rPr>
              <a:t>20</a:t>
            </a:r>
            <a:r>
              <a:rPr kumimoji="0" lang="en-US" sz="3600" b="1" i="0" u="none" strike="noStrike" cap="none" spc="0" normalizeH="0" baseline="0" dirty="0">
                <a:ln>
                  <a:noFill/>
                </a:ln>
                <a:solidFill>
                  <a:srgbClr val="000000"/>
                </a:solidFill>
                <a:effectLst/>
                <a:uFillTx/>
                <a:latin typeface="Times New Roman" panose="02020603050405020304" pitchFamily="18" charset="0"/>
                <a:cs typeface="Times New Roman" panose="02020603050405020304" pitchFamily="18" charset="0"/>
                <a:sym typeface="Helvetica Neue"/>
              </a:rPr>
              <a:t>, 2024</a:t>
            </a:r>
          </a:p>
          <a:p>
            <a:pPr marL="0" marR="0" indent="0" algn="ctr" defTabSz="587022" rtl="0" fontAlgn="auto" latinLnBrk="0" hangingPunct="0">
              <a:lnSpc>
                <a:spcPct val="100000"/>
              </a:lnSpc>
              <a:spcBef>
                <a:spcPts val="0"/>
              </a:spcBef>
              <a:spcAft>
                <a:spcPts val="0"/>
              </a:spcAft>
              <a:buClrTx/>
              <a:buSzTx/>
              <a:buFontTx/>
              <a:buNone/>
              <a:tabLst/>
            </a:pPr>
            <a:r>
              <a:rPr kumimoji="0" lang="en-US" sz="3600" b="1" i="0" u="none" strike="noStrike" cap="none" spc="0" normalizeH="0" baseline="0" dirty="0">
                <a:ln>
                  <a:noFill/>
                </a:ln>
                <a:solidFill>
                  <a:srgbClr val="000000"/>
                </a:solidFill>
                <a:effectLst/>
                <a:uFillTx/>
                <a:latin typeface="Times New Roman" panose="02020603050405020304" pitchFamily="18" charset="0"/>
                <a:cs typeface="Times New Roman" panose="02020603050405020304" pitchFamily="18" charset="0"/>
                <a:sym typeface="Helvetica Neue"/>
              </a:rPr>
              <a:t>Reported</a:t>
            </a:r>
          </a:p>
        </p:txBody>
      </p:sp>
      <p:graphicFrame>
        <p:nvGraphicFramePr>
          <p:cNvPr id="6" name="Table">
            <a:extLst>
              <a:ext uri="{FF2B5EF4-FFF2-40B4-BE49-F238E27FC236}">
                <a16:creationId xmlns:a16="http://schemas.microsoft.com/office/drawing/2014/main" id="{C4397467-43BF-7ACF-EFED-298EE0262150}"/>
              </a:ext>
            </a:extLst>
          </p:cNvPr>
          <p:cNvGraphicFramePr/>
          <p:nvPr>
            <p:extLst>
              <p:ext uri="{D42A27DB-BD31-4B8C-83A1-F6EECF244321}">
                <p14:modId xmlns:p14="http://schemas.microsoft.com/office/powerpoint/2010/main" val="4101817416"/>
              </p:ext>
            </p:extLst>
          </p:nvPr>
        </p:nvGraphicFramePr>
        <p:xfrm>
          <a:off x="648392" y="3007429"/>
          <a:ext cx="5854008" cy="4526811"/>
        </p:xfrm>
        <a:graphic>
          <a:graphicData uri="http://schemas.openxmlformats.org/drawingml/2006/table">
            <a:tbl>
              <a:tblPr>
                <a:tableStyleId>{4C3C2611-4C71-4FC5-86AE-919BDF0F9419}</a:tableStyleId>
              </a:tblPr>
              <a:tblGrid>
                <a:gridCol w="1389990">
                  <a:extLst>
                    <a:ext uri="{9D8B030D-6E8A-4147-A177-3AD203B41FA5}">
                      <a16:colId xmlns:a16="http://schemas.microsoft.com/office/drawing/2014/main" val="20000"/>
                    </a:ext>
                  </a:extLst>
                </a:gridCol>
                <a:gridCol w="1650638">
                  <a:extLst>
                    <a:ext uri="{9D8B030D-6E8A-4147-A177-3AD203B41FA5}">
                      <a16:colId xmlns:a16="http://schemas.microsoft.com/office/drawing/2014/main" val="20001"/>
                    </a:ext>
                  </a:extLst>
                </a:gridCol>
                <a:gridCol w="1406690">
                  <a:extLst>
                    <a:ext uri="{9D8B030D-6E8A-4147-A177-3AD203B41FA5}">
                      <a16:colId xmlns:a16="http://schemas.microsoft.com/office/drawing/2014/main" val="20002"/>
                    </a:ext>
                  </a:extLst>
                </a:gridCol>
                <a:gridCol w="1406690">
                  <a:extLst>
                    <a:ext uri="{9D8B030D-6E8A-4147-A177-3AD203B41FA5}">
                      <a16:colId xmlns:a16="http://schemas.microsoft.com/office/drawing/2014/main" val="2707227210"/>
                    </a:ext>
                  </a:extLst>
                </a:gridCol>
              </a:tblGrid>
              <a:tr h="592035">
                <a:tc>
                  <a:txBody>
                    <a:bodyPr/>
                    <a:lstStyle/>
                    <a:p>
                      <a:pPr defTabSz="914400">
                        <a:defRPr sz="2400">
                          <a:latin typeface="Georgia"/>
                          <a:ea typeface="Georgia"/>
                          <a:cs typeface="Georgia"/>
                          <a:sym typeface="Georgia"/>
                        </a:defRPr>
                      </a:pPr>
                      <a:endParaRPr/>
                    </a:p>
                  </a:txBody>
                  <a:tcPr marL="50800" marR="50800" marT="50800" marB="50800" anchor="ctr" horzOverflow="overflow">
                    <a:lnL w="0">
                      <a:miter lim="400000"/>
                    </a:lnL>
                    <a:lnR w="6350">
                      <a:solidFill>
                        <a:srgbClr val="000000"/>
                      </a:solidFill>
                      <a:miter lim="400000"/>
                    </a:lnR>
                    <a:lnT w="0">
                      <a:miter lim="400000"/>
                    </a:lnT>
                    <a:lnB w="6350">
                      <a:solidFill>
                        <a:srgbClr val="000000"/>
                      </a:solidFill>
                      <a:miter lim="400000"/>
                    </a:lnB>
                    <a:noFill/>
                  </a:tcPr>
                </a:tc>
                <a:tc>
                  <a:txBody>
                    <a:bodyPr/>
                    <a:lstStyle/>
                    <a:p>
                      <a:pPr defTabSz="914400">
                        <a:defRPr sz="1800"/>
                      </a:pPr>
                      <a:r>
                        <a:rPr sz="1600" b="0" dirty="0">
                          <a:solidFill>
                            <a:srgbClr val="941100"/>
                          </a:solidFill>
                          <a:latin typeface="Georgia"/>
                          <a:ea typeface="Georgia"/>
                          <a:cs typeface="Georgia"/>
                          <a:sym typeface="Georgia"/>
                        </a:rPr>
                        <a:t>Founded</a:t>
                      </a:r>
                    </a:p>
                  </a:txBody>
                  <a:tcPr marL="50800" marR="50800" marT="50800" marB="50800" anchor="ctr" horzOverflow="overflow">
                    <a:lnL w="6350">
                      <a:solidFill>
                        <a:srgbClr val="000000"/>
                      </a:solidFill>
                      <a:miter lim="400000"/>
                    </a:lnL>
                    <a:lnR w="6350">
                      <a:solidFill>
                        <a:srgbClr val="000000"/>
                      </a:solidFill>
                      <a:miter lim="400000"/>
                    </a:lnR>
                    <a:lnT w="0">
                      <a:miter lim="400000"/>
                    </a:lnT>
                    <a:lnB w="6350">
                      <a:solidFill>
                        <a:srgbClr val="000000"/>
                      </a:solidFill>
                      <a:miter lim="400000"/>
                    </a:lnB>
                    <a:noFill/>
                  </a:tcPr>
                </a:tc>
                <a:tc>
                  <a:txBody>
                    <a:bodyPr/>
                    <a:lstStyle/>
                    <a:p>
                      <a:pPr defTabSz="914400">
                        <a:defRPr sz="1800"/>
                      </a:pPr>
                      <a:r>
                        <a:rPr sz="1600" b="0" dirty="0">
                          <a:solidFill>
                            <a:srgbClr val="941100"/>
                          </a:solidFill>
                          <a:latin typeface="Georgia"/>
                          <a:ea typeface="Georgia"/>
                          <a:cs typeface="Georgia"/>
                          <a:sym typeface="Georgia"/>
                        </a:rPr>
                        <a:t>Unfounded</a:t>
                      </a:r>
                      <a:endParaRPr lang="en-US" sz="1600" b="0" dirty="0">
                        <a:solidFill>
                          <a:srgbClr val="941100"/>
                        </a:solidFill>
                        <a:latin typeface="Georgia"/>
                        <a:ea typeface="Georgia"/>
                        <a:cs typeface="Georgia"/>
                        <a:sym typeface="Georgia"/>
                      </a:endParaRPr>
                    </a:p>
                  </a:txBody>
                  <a:tcPr marL="50800" marR="50800" marT="50800" marB="50800" anchor="ctr" horzOverflow="overflow">
                    <a:lnL w="6350">
                      <a:solidFill>
                        <a:srgbClr val="000000"/>
                      </a:solidFill>
                      <a:miter lim="400000"/>
                    </a:lnL>
                    <a:lnR w="6350" cap="flat" cmpd="sng" algn="ctr">
                      <a:solidFill>
                        <a:srgbClr val="000000"/>
                      </a:solidFill>
                      <a:prstDash val="solid"/>
                      <a:miter lim="400000"/>
                      <a:headEnd type="none" w="med" len="med"/>
                      <a:tailEnd type="none" w="med" len="med"/>
                    </a:lnR>
                    <a:lnT w="0">
                      <a:miter lim="400000"/>
                    </a:lnT>
                    <a:lnB w="6350">
                      <a:solidFill>
                        <a:srgbClr val="000000"/>
                      </a:solidFill>
                      <a:miter lim="400000"/>
                    </a:lnB>
                    <a:noFill/>
                  </a:tcPr>
                </a:tc>
                <a:tc>
                  <a:txBody>
                    <a:bodyPr/>
                    <a:lstStyle/>
                    <a:p>
                      <a:pPr defTabSz="914400">
                        <a:defRPr sz="1800"/>
                      </a:pPr>
                      <a:r>
                        <a:rPr lang="en-US" sz="1600" b="0" dirty="0">
                          <a:solidFill>
                            <a:srgbClr val="941100"/>
                          </a:solidFill>
                          <a:latin typeface="Georgia"/>
                          <a:ea typeface="Georgia"/>
                          <a:cs typeface="Georgia"/>
                          <a:sym typeface="Georgia"/>
                        </a:rPr>
                        <a:t>Inconclusive</a:t>
                      </a:r>
                    </a:p>
                  </a:txBody>
                  <a:tcPr marL="50800" marR="50800" marT="50800" marB="50800" anchor="ctr" horzOverflow="overflow">
                    <a:lnL w="6350">
                      <a:solidFill>
                        <a:srgbClr val="000000"/>
                      </a:solidFill>
                      <a:miter lim="400000"/>
                    </a:lnL>
                    <a:lnR w="0">
                      <a:miter lim="400000"/>
                    </a:lnR>
                    <a:lnT w="0">
                      <a:miter lim="400000"/>
                    </a:lnT>
                    <a:lnB w="6350" cap="flat" cmpd="sng" algn="ctr">
                      <a:solidFill>
                        <a:srgbClr val="000000"/>
                      </a:solidFill>
                      <a:prstDash val="solid"/>
                      <a:miter lim="400000"/>
                      <a:headEnd type="none" w="med" len="med"/>
                      <a:tailEnd type="none" w="med" len="med"/>
                    </a:lnB>
                    <a:noFill/>
                  </a:tcPr>
                </a:tc>
                <a:extLst>
                  <a:ext uri="{0D108BD9-81ED-4DB2-BD59-A6C34878D82A}">
                    <a16:rowId xmlns:a16="http://schemas.microsoft.com/office/drawing/2014/main" val="10000"/>
                  </a:ext>
                </a:extLst>
              </a:tr>
              <a:tr h="599316">
                <a:tc>
                  <a:txBody>
                    <a:bodyPr/>
                    <a:lstStyle/>
                    <a:p>
                      <a:pPr algn="ctr" defTabSz="914400">
                        <a:lnSpc>
                          <a:spcPct val="120000"/>
                        </a:lnSpc>
                        <a:defRPr sz="1800"/>
                      </a:pPr>
                      <a:r>
                        <a:rPr sz="1400" b="1" dirty="0">
                          <a:latin typeface="Georgia"/>
                          <a:ea typeface="Georgia"/>
                          <a:cs typeface="Georgia"/>
                          <a:sym typeface="Georgia"/>
                        </a:rPr>
                        <a:t>Battle Hill</a:t>
                      </a:r>
                      <a:endParaRPr lang="en-US" sz="1400" b="1" dirty="0">
                        <a:latin typeface="Georgia"/>
                        <a:ea typeface="Georgia"/>
                        <a:cs typeface="Georgia"/>
                        <a:sym typeface="Georgia"/>
                      </a:endParaRPr>
                    </a:p>
                    <a:p>
                      <a:pPr algn="ctr" defTabSz="914400">
                        <a:lnSpc>
                          <a:spcPct val="120000"/>
                        </a:lnSpc>
                        <a:defRPr sz="1800"/>
                      </a:pPr>
                      <a:r>
                        <a:rPr lang="en-US" sz="1400" b="1" dirty="0">
                          <a:latin typeface="Georgia"/>
                          <a:ea typeface="Georgia"/>
                          <a:cs typeface="Georgia"/>
                          <a:sym typeface="Georgia"/>
                        </a:rPr>
                        <a:t>Elementary </a:t>
                      </a:r>
                      <a:endParaRPr sz="1400" b="1" dirty="0">
                        <a:latin typeface="Georgia"/>
                        <a:ea typeface="Georgia"/>
                        <a:cs typeface="Georgia"/>
                        <a:sym typeface="Georgia"/>
                      </a:endParaRPr>
                    </a:p>
                  </a:txBody>
                  <a:tcPr marL="50800" marR="50800" marT="50800" marB="50800" anchor="ctr" horzOverflow="overflow">
                    <a:lnL w="0">
                      <a:miter lim="400000"/>
                    </a:lnL>
                    <a:lnR w="6350">
                      <a:solidFill>
                        <a:srgbClr val="000000"/>
                      </a:solidFill>
                      <a:miter lim="400000"/>
                    </a:lnR>
                    <a:lnT w="6350">
                      <a:solidFill>
                        <a:srgbClr val="000000"/>
                      </a:solidFill>
                      <a:miter lim="400000"/>
                    </a:lnT>
                    <a:lnB w="6350">
                      <a:solidFill>
                        <a:srgbClr val="000000"/>
                      </a:solidFill>
                      <a:miter lim="400000"/>
                    </a:lnB>
                    <a:noFill/>
                  </a:tcPr>
                </a:tc>
                <a:tc>
                  <a:txBody>
                    <a:bodyPr/>
                    <a:lstStyle/>
                    <a:p>
                      <a:pPr indent="228600" defTabSz="584200">
                        <a:defRPr sz="1800"/>
                      </a:pPr>
                      <a:endParaRPr sz="2000" b="1" dirty="0">
                        <a:solidFill>
                          <a:schemeClr val="tx1"/>
                        </a:solidFill>
                        <a:latin typeface="Times Roman"/>
                        <a:ea typeface="Times Roman"/>
                        <a:cs typeface="Times Roman"/>
                        <a:sym typeface="Times Roman"/>
                      </a:endParaRPr>
                    </a:p>
                  </a:txBody>
                  <a:tcPr marL="0" marR="0" marT="0" marB="0" anchor="ctr"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noFill/>
                  </a:tcPr>
                </a:tc>
                <a:tc>
                  <a:txBody>
                    <a:bodyPr/>
                    <a:lstStyle/>
                    <a:p>
                      <a:pPr indent="228600" defTabSz="584200">
                        <a:defRPr sz="1800"/>
                      </a:pPr>
                      <a:endParaRPr sz="2000" b="1" dirty="0">
                        <a:solidFill>
                          <a:schemeClr val="tx1"/>
                        </a:solidFill>
                        <a:latin typeface="Times Roman"/>
                        <a:ea typeface="Times Roman"/>
                        <a:cs typeface="Times Roman"/>
                        <a:sym typeface="Times Roman"/>
                      </a:endParaRPr>
                    </a:p>
                  </a:txBody>
                  <a:tcPr marL="0" marR="0" marT="0" marB="0" anchor="ctr" horzOverflow="overflow">
                    <a:lnL w="6350">
                      <a:solidFill>
                        <a:srgbClr val="000000"/>
                      </a:solidFill>
                      <a:miter lim="400000"/>
                    </a:lnL>
                    <a:lnR w="6350" cap="flat" cmpd="sng" algn="ctr">
                      <a:solidFill>
                        <a:srgbClr val="000000"/>
                      </a:solidFill>
                      <a:prstDash val="solid"/>
                      <a:miter lim="400000"/>
                      <a:headEnd type="none" w="med" len="med"/>
                      <a:tailEnd type="none" w="med" len="med"/>
                    </a:lnR>
                    <a:lnT w="6350">
                      <a:solidFill>
                        <a:srgbClr val="000000"/>
                      </a:solidFill>
                      <a:miter lim="400000"/>
                    </a:lnT>
                    <a:lnB w="6350">
                      <a:solidFill>
                        <a:srgbClr val="000000"/>
                      </a:solidFill>
                      <a:miter lim="400000"/>
                    </a:lnB>
                    <a:noFill/>
                  </a:tcPr>
                </a:tc>
                <a:tc>
                  <a:txBody>
                    <a:bodyPr/>
                    <a:lstStyle/>
                    <a:p>
                      <a:pPr indent="228600" defTabSz="584200">
                        <a:defRPr sz="1800"/>
                      </a:pPr>
                      <a:endParaRPr sz="2000" b="1" dirty="0">
                        <a:solidFill>
                          <a:schemeClr val="tx1"/>
                        </a:solidFill>
                        <a:latin typeface="Times Roman"/>
                        <a:ea typeface="Times Roman"/>
                        <a:cs typeface="Times Roman"/>
                        <a:sym typeface="Times Roman"/>
                      </a:endParaRPr>
                    </a:p>
                  </a:txBody>
                  <a:tcPr marL="0" marR="0" marT="0" marB="0" anchor="ctr" horzOverflow="overflow">
                    <a:lnL w="6350">
                      <a:solidFill>
                        <a:srgbClr val="000000"/>
                      </a:solidFill>
                      <a:miter lim="400000"/>
                    </a:lnL>
                    <a:lnR w="0">
                      <a:miter lim="400000"/>
                    </a:lnR>
                    <a:lnT w="6350" cap="flat" cmpd="sng" algn="ctr">
                      <a:solidFill>
                        <a:srgbClr val="000000"/>
                      </a:solidFill>
                      <a:prstDash val="solid"/>
                      <a:miter lim="400000"/>
                      <a:headEnd type="none" w="med" len="med"/>
                      <a:tailEnd type="none" w="med" len="med"/>
                    </a:lnT>
                    <a:lnB w="6350" cap="flat" cmpd="sng" algn="ctr">
                      <a:solidFill>
                        <a:srgbClr val="000000"/>
                      </a:solidFill>
                      <a:prstDash val="solid"/>
                      <a:miter lim="400000"/>
                      <a:headEnd type="none" w="med" len="med"/>
                      <a:tailEnd type="none" w="med" len="med"/>
                    </a:lnB>
                    <a:noFill/>
                  </a:tcPr>
                </a:tc>
                <a:extLst>
                  <a:ext uri="{0D108BD9-81ED-4DB2-BD59-A6C34878D82A}">
                    <a16:rowId xmlns:a16="http://schemas.microsoft.com/office/drawing/2014/main" val="10001"/>
                  </a:ext>
                </a:extLst>
              </a:tr>
              <a:tr h="816935">
                <a:tc>
                  <a:txBody>
                    <a:bodyPr/>
                    <a:lstStyle/>
                    <a:p>
                      <a:pPr algn="ctr" defTabSz="914400">
                        <a:lnSpc>
                          <a:spcPct val="120000"/>
                        </a:lnSpc>
                        <a:defRPr sz="1800"/>
                      </a:pPr>
                      <a:r>
                        <a:rPr sz="1400" b="1" dirty="0">
                          <a:latin typeface="Georgia"/>
                          <a:ea typeface="Georgia"/>
                          <a:cs typeface="Georgia"/>
                          <a:sym typeface="Georgia"/>
                        </a:rPr>
                        <a:t>Burnet Middle</a:t>
                      </a:r>
                    </a:p>
                  </a:txBody>
                  <a:tcPr marL="50800" marR="50800" marT="50800" marB="50800" anchor="ctr" horzOverflow="overflow">
                    <a:lnL w="0">
                      <a:miter lim="400000"/>
                    </a:lnL>
                    <a:lnR w="6350">
                      <a:solidFill>
                        <a:srgbClr val="000000"/>
                      </a:solidFill>
                      <a:miter lim="400000"/>
                    </a:lnR>
                    <a:lnT w="6350">
                      <a:solidFill>
                        <a:srgbClr val="000000"/>
                      </a:solidFill>
                      <a:miter lim="400000"/>
                    </a:lnT>
                    <a:lnB w="6350">
                      <a:solidFill>
                        <a:srgbClr val="000000"/>
                      </a:solidFill>
                      <a:miter lim="400000"/>
                    </a:lnB>
                    <a:noFill/>
                  </a:tcPr>
                </a:tc>
                <a:tc>
                  <a:txBody>
                    <a:bodyPr/>
                    <a:lstStyle/>
                    <a:p>
                      <a:pPr indent="228600" defTabSz="584200">
                        <a:defRPr sz="1800"/>
                      </a:pPr>
                      <a:r>
                        <a:rPr lang="en-US" sz="2000" b="1" dirty="0">
                          <a:solidFill>
                            <a:schemeClr val="tx1"/>
                          </a:solidFill>
                          <a:latin typeface="Times Roman"/>
                          <a:ea typeface="Times Roman"/>
                          <a:cs typeface="Times Roman"/>
                          <a:sym typeface="Times Roman"/>
                        </a:rPr>
                        <a:t>3</a:t>
                      </a:r>
                      <a:endParaRPr sz="2000" b="1" dirty="0">
                        <a:solidFill>
                          <a:schemeClr val="tx1"/>
                        </a:solidFill>
                        <a:latin typeface="Times Roman"/>
                        <a:ea typeface="Times Roman"/>
                        <a:cs typeface="Times Roman"/>
                        <a:sym typeface="Times Roman"/>
                      </a:endParaRPr>
                    </a:p>
                  </a:txBody>
                  <a:tcPr marL="0" marR="0" marT="0" marB="0" anchor="ctr"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noFill/>
                  </a:tcPr>
                </a:tc>
                <a:tc>
                  <a:txBody>
                    <a:bodyPr/>
                    <a:lstStyle/>
                    <a:p>
                      <a:pPr indent="228600" defTabSz="584200">
                        <a:defRPr sz="1800"/>
                      </a:pPr>
                      <a:endParaRPr sz="2000" b="1" dirty="0">
                        <a:solidFill>
                          <a:schemeClr val="tx1"/>
                        </a:solidFill>
                        <a:latin typeface="Times Roman"/>
                        <a:ea typeface="Times Roman"/>
                        <a:cs typeface="Times Roman"/>
                        <a:sym typeface="Times Roman"/>
                      </a:endParaRPr>
                    </a:p>
                  </a:txBody>
                  <a:tcPr marL="0" marR="0" marT="0" marB="0" anchor="ctr" horzOverflow="overflow">
                    <a:lnL w="6350">
                      <a:solidFill>
                        <a:srgbClr val="000000"/>
                      </a:solidFill>
                      <a:miter lim="400000"/>
                    </a:lnL>
                    <a:lnR w="6350" cap="flat" cmpd="sng" algn="ctr">
                      <a:solidFill>
                        <a:srgbClr val="000000"/>
                      </a:solidFill>
                      <a:prstDash val="solid"/>
                      <a:miter lim="400000"/>
                      <a:headEnd type="none" w="med" len="med"/>
                      <a:tailEnd type="none" w="med" len="med"/>
                    </a:lnR>
                    <a:lnT w="6350">
                      <a:solidFill>
                        <a:srgbClr val="000000"/>
                      </a:solidFill>
                      <a:miter lim="400000"/>
                    </a:lnT>
                    <a:lnB w="6350">
                      <a:solidFill>
                        <a:srgbClr val="000000"/>
                      </a:solidFill>
                      <a:miter lim="400000"/>
                    </a:lnB>
                    <a:noFill/>
                  </a:tcPr>
                </a:tc>
                <a:tc>
                  <a:txBody>
                    <a:bodyPr/>
                    <a:lstStyle/>
                    <a:p>
                      <a:pPr indent="228600" defTabSz="584200">
                        <a:defRPr sz="1800"/>
                      </a:pPr>
                      <a:endParaRPr sz="2000" b="1" dirty="0">
                        <a:solidFill>
                          <a:schemeClr val="tx1"/>
                        </a:solidFill>
                        <a:latin typeface="Times Roman"/>
                        <a:ea typeface="Times Roman"/>
                        <a:cs typeface="Times Roman"/>
                        <a:sym typeface="Times Roman"/>
                      </a:endParaRPr>
                    </a:p>
                  </a:txBody>
                  <a:tcPr marL="0" marR="0" marT="0" marB="0" anchor="ctr" horzOverflow="overflow">
                    <a:lnL w="6350">
                      <a:solidFill>
                        <a:srgbClr val="000000"/>
                      </a:solidFill>
                      <a:miter lim="400000"/>
                    </a:lnL>
                    <a:lnR w="0">
                      <a:miter lim="400000"/>
                    </a:lnR>
                    <a:lnT w="6350" cap="flat" cmpd="sng" algn="ctr">
                      <a:solidFill>
                        <a:srgbClr val="000000"/>
                      </a:solidFill>
                      <a:prstDash val="solid"/>
                      <a:miter lim="400000"/>
                      <a:headEnd type="none" w="med" len="med"/>
                      <a:tailEnd type="none" w="med" len="med"/>
                    </a:lnT>
                    <a:lnB w="6350" cap="flat" cmpd="sng" algn="ctr">
                      <a:solidFill>
                        <a:srgbClr val="000000"/>
                      </a:solidFill>
                      <a:prstDash val="solid"/>
                      <a:miter lim="400000"/>
                      <a:headEnd type="none" w="med" len="med"/>
                      <a:tailEnd type="none" w="med" len="med"/>
                    </a:lnB>
                    <a:noFill/>
                  </a:tcPr>
                </a:tc>
                <a:extLst>
                  <a:ext uri="{0D108BD9-81ED-4DB2-BD59-A6C34878D82A}">
                    <a16:rowId xmlns:a16="http://schemas.microsoft.com/office/drawing/2014/main" val="10002"/>
                  </a:ext>
                </a:extLst>
              </a:tr>
              <a:tr h="850795">
                <a:tc>
                  <a:txBody>
                    <a:bodyPr/>
                    <a:lstStyle/>
                    <a:p>
                      <a:pPr defTabSz="914400">
                        <a:lnSpc>
                          <a:spcPct val="120000"/>
                        </a:lnSpc>
                        <a:defRPr sz="1800"/>
                      </a:pPr>
                      <a:r>
                        <a:rPr sz="1400" b="1" dirty="0">
                          <a:latin typeface="Georgia"/>
                          <a:ea typeface="Georgia"/>
                          <a:cs typeface="Georgia"/>
                          <a:sym typeface="Georgia"/>
                        </a:rPr>
                        <a:t>Connecticut</a:t>
                      </a:r>
                      <a:r>
                        <a:rPr lang="en-US" sz="1400" b="1" dirty="0">
                          <a:latin typeface="Georgia"/>
                          <a:ea typeface="Georgia"/>
                          <a:cs typeface="Georgia"/>
                          <a:sym typeface="Georgia"/>
                        </a:rPr>
                        <a:t> Farms Elementary</a:t>
                      </a:r>
                      <a:endParaRPr sz="1400" b="1" dirty="0">
                        <a:latin typeface="Georgia"/>
                        <a:ea typeface="Georgia"/>
                        <a:cs typeface="Georgia"/>
                        <a:sym typeface="Georgia"/>
                      </a:endParaRPr>
                    </a:p>
                  </a:txBody>
                  <a:tcPr marL="50800" marR="50800" marT="50800" marB="50800" anchor="ctr" horzOverflow="overflow">
                    <a:lnL w="0">
                      <a:miter lim="400000"/>
                    </a:lnL>
                    <a:lnR w="6350">
                      <a:solidFill>
                        <a:srgbClr val="000000"/>
                      </a:solidFill>
                      <a:miter lim="400000"/>
                    </a:lnR>
                    <a:lnT w="6350">
                      <a:solidFill>
                        <a:srgbClr val="000000"/>
                      </a:solidFill>
                      <a:miter lim="400000"/>
                    </a:lnT>
                    <a:lnB w="6350">
                      <a:solidFill>
                        <a:srgbClr val="000000"/>
                      </a:solidFill>
                      <a:miter lim="400000"/>
                    </a:lnB>
                    <a:noFill/>
                  </a:tcPr>
                </a:tc>
                <a:tc>
                  <a:txBody>
                    <a:bodyPr/>
                    <a:lstStyle/>
                    <a:p>
                      <a:pPr indent="228600" defTabSz="584200">
                        <a:defRPr sz="1800"/>
                      </a:pPr>
                      <a:endParaRPr sz="2000" b="1" dirty="0">
                        <a:solidFill>
                          <a:schemeClr val="tx1"/>
                        </a:solidFill>
                        <a:latin typeface="Times Roman"/>
                        <a:ea typeface="Times Roman"/>
                        <a:cs typeface="Times Roman"/>
                        <a:sym typeface="Times Roman"/>
                      </a:endParaRPr>
                    </a:p>
                  </a:txBody>
                  <a:tcPr marL="0" marR="0" marT="0" marB="0" anchor="ctr" horzOverflow="overflow">
                    <a:lnL w="6350">
                      <a:solidFill>
                        <a:srgbClr val="000000"/>
                      </a:solidFill>
                      <a:miter lim="400000"/>
                    </a:lnL>
                    <a:lnR w="6350">
                      <a:solidFill>
                        <a:srgbClr val="000000"/>
                      </a:solidFill>
                      <a:miter lim="400000"/>
                    </a:lnR>
                    <a:lnT w="6350">
                      <a:solidFill>
                        <a:srgbClr val="000000"/>
                      </a:solidFill>
                      <a:miter lim="400000"/>
                    </a:lnT>
                    <a:lnB w="6350" cap="flat" cmpd="sng" algn="ctr">
                      <a:solidFill>
                        <a:srgbClr val="000000"/>
                      </a:solidFill>
                      <a:prstDash val="solid"/>
                      <a:miter lim="400000"/>
                      <a:headEnd type="none" w="med" len="med"/>
                      <a:tailEnd type="none" w="med" len="med"/>
                    </a:lnB>
                    <a:noFill/>
                  </a:tcPr>
                </a:tc>
                <a:tc>
                  <a:txBody>
                    <a:bodyPr/>
                    <a:lstStyle/>
                    <a:p>
                      <a:pPr indent="228600" defTabSz="584200">
                        <a:defRPr sz="1800"/>
                      </a:pPr>
                      <a:endParaRPr sz="2000" b="1" dirty="0">
                        <a:solidFill>
                          <a:schemeClr val="tx1"/>
                        </a:solidFill>
                        <a:latin typeface="Times Roman"/>
                        <a:ea typeface="Times Roman"/>
                        <a:cs typeface="Times Roman"/>
                        <a:sym typeface="Times Roman"/>
                      </a:endParaRPr>
                    </a:p>
                  </a:txBody>
                  <a:tcPr marL="0" marR="0" marT="0" marB="0" anchor="ctr" horzOverflow="overflow">
                    <a:lnL w="6350">
                      <a:solidFill>
                        <a:srgbClr val="000000"/>
                      </a:solidFill>
                      <a:miter lim="400000"/>
                    </a:lnL>
                    <a:lnR w="6350" cap="flat" cmpd="sng" algn="ctr">
                      <a:solidFill>
                        <a:srgbClr val="000000"/>
                      </a:solidFill>
                      <a:prstDash val="solid"/>
                      <a:miter lim="400000"/>
                      <a:headEnd type="none" w="med" len="med"/>
                      <a:tailEnd type="none" w="med" len="med"/>
                    </a:lnR>
                    <a:lnT w="6350">
                      <a:solidFill>
                        <a:srgbClr val="000000"/>
                      </a:solidFill>
                      <a:miter lim="400000"/>
                    </a:lnT>
                    <a:lnB w="6350" cap="flat" cmpd="sng" algn="ctr">
                      <a:solidFill>
                        <a:srgbClr val="000000"/>
                      </a:solidFill>
                      <a:prstDash val="solid"/>
                      <a:miter lim="400000"/>
                      <a:headEnd type="none" w="med" len="med"/>
                      <a:tailEnd type="none" w="med" len="med"/>
                    </a:lnB>
                    <a:noFill/>
                  </a:tcPr>
                </a:tc>
                <a:tc>
                  <a:txBody>
                    <a:bodyPr/>
                    <a:lstStyle/>
                    <a:p>
                      <a:pPr indent="228600" defTabSz="584200">
                        <a:defRPr sz="1800"/>
                      </a:pPr>
                      <a:endParaRPr sz="2000" b="1" dirty="0">
                        <a:solidFill>
                          <a:schemeClr val="tx1"/>
                        </a:solidFill>
                        <a:latin typeface="Times Roman"/>
                        <a:ea typeface="Times Roman"/>
                        <a:cs typeface="Times Roman"/>
                        <a:sym typeface="Times Roman"/>
                      </a:endParaRPr>
                    </a:p>
                  </a:txBody>
                  <a:tcPr marL="0" marR="0" marT="0" marB="0" anchor="ctr" horzOverflow="overflow">
                    <a:lnL w="6350">
                      <a:solidFill>
                        <a:srgbClr val="000000"/>
                      </a:solidFill>
                      <a:miter lim="400000"/>
                    </a:lnL>
                    <a:lnR w="0">
                      <a:miter lim="400000"/>
                    </a:lnR>
                    <a:lnT w="6350" cap="flat" cmpd="sng" algn="ctr">
                      <a:solidFill>
                        <a:srgbClr val="000000"/>
                      </a:solidFill>
                      <a:prstDash val="solid"/>
                      <a:miter lim="400000"/>
                      <a:headEnd type="none" w="med" len="med"/>
                      <a:tailEnd type="none" w="med" len="med"/>
                    </a:lnT>
                    <a:lnB w="6350" cap="flat" cmpd="sng" algn="ctr">
                      <a:solidFill>
                        <a:srgbClr val="000000"/>
                      </a:solidFill>
                      <a:prstDash val="solid"/>
                      <a:miter lim="400000"/>
                      <a:headEnd type="none" w="med" len="med"/>
                      <a:tailEnd type="none" w="med" len="med"/>
                    </a:lnB>
                    <a:noFill/>
                  </a:tcPr>
                </a:tc>
                <a:extLst>
                  <a:ext uri="{0D108BD9-81ED-4DB2-BD59-A6C34878D82A}">
                    <a16:rowId xmlns:a16="http://schemas.microsoft.com/office/drawing/2014/main" val="10003"/>
                  </a:ext>
                </a:extLst>
              </a:tr>
              <a:tr h="816935">
                <a:tc>
                  <a:txBody>
                    <a:bodyPr/>
                    <a:lstStyle/>
                    <a:p>
                      <a:pPr defTabSz="914400">
                        <a:lnSpc>
                          <a:spcPct val="120000"/>
                        </a:lnSpc>
                        <a:defRPr sz="1800"/>
                      </a:pPr>
                      <a:r>
                        <a:rPr sz="1400" b="1" dirty="0">
                          <a:latin typeface="Georgia"/>
                          <a:ea typeface="Georgia"/>
                          <a:cs typeface="Georgia"/>
                          <a:sym typeface="Georgia"/>
                        </a:rPr>
                        <a:t>Franklin</a:t>
                      </a:r>
                      <a:r>
                        <a:rPr lang="en-US" sz="1400" b="1" dirty="0">
                          <a:latin typeface="Georgia"/>
                          <a:ea typeface="Georgia"/>
                          <a:cs typeface="Georgia"/>
                          <a:sym typeface="Georgia"/>
                        </a:rPr>
                        <a:t> Elementary</a:t>
                      </a:r>
                      <a:endParaRPr sz="1400" b="1" dirty="0">
                        <a:latin typeface="Georgia"/>
                        <a:ea typeface="Georgia"/>
                        <a:cs typeface="Georgia"/>
                        <a:sym typeface="Georgia"/>
                      </a:endParaRPr>
                    </a:p>
                  </a:txBody>
                  <a:tcPr marL="50800" marR="50800" marT="50800" marB="50800" anchor="ctr" horzOverflow="overflow">
                    <a:lnL w="0">
                      <a:miter lim="400000"/>
                    </a:lnL>
                    <a:lnR w="6350" cap="flat" cmpd="sng" algn="ctr">
                      <a:solidFill>
                        <a:srgbClr val="000000"/>
                      </a:solidFill>
                      <a:prstDash val="solid"/>
                      <a:miter lim="400000"/>
                      <a:headEnd type="none" w="med" len="med"/>
                      <a:tailEnd type="none" w="med" len="med"/>
                    </a:lnR>
                    <a:lnT w="6350">
                      <a:solidFill>
                        <a:srgbClr val="000000"/>
                      </a:solidFill>
                      <a:miter lim="400000"/>
                    </a:lnT>
                    <a:lnB w="6350">
                      <a:solidFill>
                        <a:srgbClr val="000000"/>
                      </a:solidFill>
                      <a:miter lim="400000"/>
                    </a:lnB>
                    <a:noFill/>
                  </a:tcPr>
                </a:tc>
                <a:tc>
                  <a:txBody>
                    <a:bodyPr/>
                    <a:lstStyle/>
                    <a:p>
                      <a:pPr indent="228600" defTabSz="584200">
                        <a:defRPr sz="1800"/>
                      </a:pPr>
                      <a:endParaRPr sz="2000" b="1" dirty="0">
                        <a:solidFill>
                          <a:schemeClr val="tx1"/>
                        </a:solidFill>
                        <a:latin typeface="Times Roman"/>
                        <a:ea typeface="Times Roman"/>
                        <a:cs typeface="Times Roman"/>
                        <a:sym typeface="Times Roman"/>
                      </a:endParaRPr>
                    </a:p>
                  </a:txBody>
                  <a:tcPr marL="0" marR="0" marT="0" marB="0" anchor="ctr" horzOverflow="overflow">
                    <a:lnL w="6350">
                      <a:solidFill>
                        <a:srgbClr val="000000"/>
                      </a:solidFill>
                      <a:miter lim="400000"/>
                    </a:lnL>
                    <a:lnR w="6350">
                      <a:solidFill>
                        <a:srgbClr val="000000"/>
                      </a:solidFill>
                      <a:miter lim="400000"/>
                    </a:lnR>
                    <a:lnT w="6350">
                      <a:solidFill>
                        <a:srgbClr val="000000"/>
                      </a:solidFill>
                      <a:miter lim="400000"/>
                    </a:lnT>
                    <a:lnB w="6350" cap="flat" cmpd="sng" algn="ctr">
                      <a:solidFill>
                        <a:srgbClr val="000000"/>
                      </a:solidFill>
                      <a:prstDash val="solid"/>
                      <a:miter lim="400000"/>
                      <a:headEnd type="none" w="med" len="med"/>
                      <a:tailEnd type="none" w="med" len="med"/>
                    </a:lnB>
                    <a:noFill/>
                  </a:tcPr>
                </a:tc>
                <a:tc>
                  <a:txBody>
                    <a:bodyPr/>
                    <a:lstStyle/>
                    <a:p>
                      <a:pPr indent="228600" defTabSz="584200">
                        <a:defRPr sz="1800"/>
                      </a:pPr>
                      <a:endParaRPr sz="2000" b="1" dirty="0">
                        <a:solidFill>
                          <a:schemeClr val="tx1"/>
                        </a:solidFill>
                        <a:latin typeface="Times Roman"/>
                        <a:ea typeface="Times Roman"/>
                        <a:cs typeface="Times Roman"/>
                        <a:sym typeface="Times Roman"/>
                      </a:endParaRPr>
                    </a:p>
                  </a:txBody>
                  <a:tcPr marL="0" marR="0" marT="0" marB="0" anchor="ctr" horzOverflow="overflow">
                    <a:lnL w="6350">
                      <a:solidFill>
                        <a:srgbClr val="000000"/>
                      </a:solidFill>
                      <a:miter lim="400000"/>
                    </a:lnL>
                    <a:lnR w="6350" cap="flat" cmpd="sng" algn="ctr">
                      <a:solidFill>
                        <a:srgbClr val="000000"/>
                      </a:solidFill>
                      <a:prstDash val="solid"/>
                      <a:miter lim="400000"/>
                      <a:headEnd type="none" w="med" len="med"/>
                      <a:tailEnd type="none" w="med" len="med"/>
                    </a:lnR>
                    <a:lnT w="6350">
                      <a:solidFill>
                        <a:srgbClr val="000000"/>
                      </a:solidFill>
                      <a:miter lim="400000"/>
                    </a:lnT>
                    <a:lnB w="6350" cap="flat" cmpd="sng" algn="ctr">
                      <a:solidFill>
                        <a:srgbClr val="000000"/>
                      </a:solidFill>
                      <a:prstDash val="solid"/>
                      <a:miter lim="400000"/>
                      <a:headEnd type="none" w="med" len="med"/>
                      <a:tailEnd type="none" w="med" len="med"/>
                    </a:lnB>
                    <a:noFill/>
                  </a:tcPr>
                </a:tc>
                <a:tc>
                  <a:txBody>
                    <a:bodyPr/>
                    <a:lstStyle/>
                    <a:p>
                      <a:pPr indent="228600" defTabSz="584200">
                        <a:defRPr sz="1800"/>
                      </a:pPr>
                      <a:endParaRPr lang="en-US" sz="2000" b="1" dirty="0">
                        <a:solidFill>
                          <a:schemeClr val="tx1"/>
                        </a:solidFill>
                        <a:latin typeface="Times Roman"/>
                        <a:ea typeface="Times Roman"/>
                        <a:cs typeface="Times Roman"/>
                        <a:sym typeface="Times Roman"/>
                      </a:endParaRPr>
                    </a:p>
                  </a:txBody>
                  <a:tcPr marL="0" marR="0" marT="0" marB="0" anchor="ctr" horzOverflow="overflow">
                    <a:lnL w="6350">
                      <a:solidFill>
                        <a:srgbClr val="000000"/>
                      </a:solidFill>
                      <a:miter lim="400000"/>
                    </a:lnL>
                    <a:lnR w="0">
                      <a:miter lim="400000"/>
                    </a:lnR>
                    <a:lnT w="6350" cap="flat" cmpd="sng" algn="ctr">
                      <a:solidFill>
                        <a:srgbClr val="000000"/>
                      </a:solidFill>
                      <a:prstDash val="solid"/>
                      <a:miter lim="400000"/>
                      <a:headEnd type="none" w="med" len="med"/>
                      <a:tailEnd type="none" w="med" len="med"/>
                    </a:lnT>
                    <a:lnB w="6350" cap="flat" cmpd="sng" algn="ctr">
                      <a:solidFill>
                        <a:srgbClr val="000000"/>
                      </a:solidFill>
                      <a:prstDash val="solid"/>
                      <a:miter lim="400000"/>
                      <a:headEnd type="none" w="med" len="med"/>
                      <a:tailEnd type="none" w="med" len="med"/>
                    </a:lnB>
                    <a:noFill/>
                  </a:tcPr>
                </a:tc>
                <a:extLst>
                  <a:ext uri="{0D108BD9-81ED-4DB2-BD59-A6C34878D82A}">
                    <a16:rowId xmlns:a16="http://schemas.microsoft.com/office/drawing/2014/main" val="10004"/>
                  </a:ext>
                </a:extLst>
              </a:tr>
              <a:tr h="850795">
                <a:tc>
                  <a:txBody>
                    <a:bodyPr/>
                    <a:lstStyle/>
                    <a:p>
                      <a:pPr defTabSz="914400">
                        <a:lnSpc>
                          <a:spcPct val="120000"/>
                        </a:lnSpc>
                        <a:defRPr sz="1800"/>
                      </a:pPr>
                      <a:r>
                        <a:rPr sz="1400" b="1" dirty="0">
                          <a:latin typeface="Georgia"/>
                          <a:ea typeface="Georgia"/>
                          <a:cs typeface="Georgia"/>
                          <a:sym typeface="Georgia"/>
                        </a:rPr>
                        <a:t>Hannah Caldwell</a:t>
                      </a:r>
                      <a:r>
                        <a:rPr lang="en-US" sz="1400" b="1" dirty="0">
                          <a:latin typeface="Georgia"/>
                          <a:ea typeface="Georgia"/>
                          <a:cs typeface="Georgia"/>
                          <a:sym typeface="Georgia"/>
                        </a:rPr>
                        <a:t> Elementary</a:t>
                      </a:r>
                      <a:endParaRPr sz="1400" b="1" dirty="0">
                        <a:latin typeface="Georgia"/>
                        <a:ea typeface="Georgia"/>
                        <a:cs typeface="Georgia"/>
                        <a:sym typeface="Georgia"/>
                      </a:endParaRPr>
                    </a:p>
                  </a:txBody>
                  <a:tcPr marL="50800" marR="50800" marT="50800" marB="50800" anchor="ctr" horzOverflow="overflow">
                    <a:lnL w="0">
                      <a:miter lim="400000"/>
                    </a:lnL>
                    <a:lnR w="6350" cap="flat" cmpd="sng" algn="ctr">
                      <a:solidFill>
                        <a:srgbClr val="000000"/>
                      </a:solidFill>
                      <a:prstDash val="solid"/>
                      <a:miter lim="400000"/>
                      <a:headEnd type="none" w="med" len="med"/>
                      <a:tailEnd type="none" w="med" len="med"/>
                    </a:lnR>
                    <a:lnT w="6350">
                      <a:solidFill>
                        <a:srgbClr val="000000"/>
                      </a:solidFill>
                      <a:miter lim="400000"/>
                    </a:lnT>
                    <a:lnB w="0">
                      <a:miter lim="400000"/>
                    </a:lnB>
                    <a:noFill/>
                  </a:tcPr>
                </a:tc>
                <a:tc>
                  <a:txBody>
                    <a:bodyPr/>
                    <a:lstStyle/>
                    <a:p>
                      <a:pPr indent="228600" defTabSz="584200">
                        <a:defRPr sz="1800"/>
                      </a:pPr>
                      <a:endParaRPr sz="2000" b="1" dirty="0">
                        <a:solidFill>
                          <a:schemeClr val="tx1"/>
                        </a:solidFill>
                        <a:latin typeface="Times Roman"/>
                        <a:ea typeface="Times Roman"/>
                        <a:cs typeface="Times Roman"/>
                        <a:sym typeface="Times Roman"/>
                      </a:endParaRPr>
                    </a:p>
                  </a:txBody>
                  <a:tcPr marL="0" marR="0" marT="0" marB="0" anchor="ctr" horzOverflow="overflow">
                    <a:lnL w="6350">
                      <a:solidFill>
                        <a:srgbClr val="000000"/>
                      </a:solidFill>
                      <a:miter lim="400000"/>
                    </a:lnL>
                    <a:lnR w="6350">
                      <a:solidFill>
                        <a:srgbClr val="000000"/>
                      </a:solidFill>
                      <a:miter lim="400000"/>
                    </a:lnR>
                    <a:lnT w="6350" cap="flat" cmpd="sng" algn="ctr">
                      <a:solidFill>
                        <a:srgbClr val="000000"/>
                      </a:solidFill>
                      <a:prstDash val="solid"/>
                      <a:miter lim="400000"/>
                      <a:headEnd type="none" w="med" len="med"/>
                      <a:tailEnd type="none" w="med" len="med"/>
                    </a:lnT>
                    <a:lnB w="0">
                      <a:miter lim="400000"/>
                    </a:lnB>
                    <a:noFill/>
                  </a:tcPr>
                </a:tc>
                <a:tc>
                  <a:txBody>
                    <a:bodyPr/>
                    <a:lstStyle/>
                    <a:p>
                      <a:pPr indent="228600" defTabSz="584200">
                        <a:defRPr sz="1800"/>
                      </a:pPr>
                      <a:endParaRPr sz="2000" b="1" dirty="0">
                        <a:solidFill>
                          <a:schemeClr val="tx1"/>
                        </a:solidFill>
                        <a:latin typeface="Times Roman"/>
                        <a:ea typeface="Times Roman"/>
                        <a:cs typeface="Times Roman"/>
                        <a:sym typeface="Times Roman"/>
                      </a:endParaRPr>
                    </a:p>
                  </a:txBody>
                  <a:tcPr marL="0" marR="0" marT="0" marB="0" anchor="ctr" horzOverflow="overflow">
                    <a:lnL w="6350">
                      <a:solidFill>
                        <a:srgbClr val="000000"/>
                      </a:solidFill>
                      <a:miter lim="400000"/>
                    </a:lnL>
                    <a:lnR w="6350" cap="flat" cmpd="sng" algn="ctr">
                      <a:solidFill>
                        <a:srgbClr val="000000"/>
                      </a:solidFill>
                      <a:prstDash val="solid"/>
                      <a:miter lim="400000"/>
                      <a:headEnd type="none" w="med" len="med"/>
                      <a:tailEnd type="none" w="med" len="med"/>
                    </a:lnR>
                    <a:lnT w="6350" cap="flat" cmpd="sng" algn="ctr">
                      <a:solidFill>
                        <a:srgbClr val="000000"/>
                      </a:solidFill>
                      <a:prstDash val="solid"/>
                      <a:miter lim="400000"/>
                      <a:headEnd type="none" w="med" len="med"/>
                      <a:tailEnd type="none" w="med" len="med"/>
                    </a:lnT>
                    <a:lnB w="0">
                      <a:miter lim="400000"/>
                    </a:lnB>
                    <a:noFill/>
                  </a:tcPr>
                </a:tc>
                <a:tc>
                  <a:txBody>
                    <a:bodyPr/>
                    <a:lstStyle/>
                    <a:p>
                      <a:pPr indent="228600" defTabSz="584200">
                        <a:defRPr sz="1800"/>
                      </a:pPr>
                      <a:endParaRPr sz="2000" b="1" dirty="0">
                        <a:solidFill>
                          <a:schemeClr val="tx1"/>
                        </a:solidFill>
                        <a:latin typeface="Times Roman"/>
                        <a:ea typeface="Times Roman"/>
                        <a:cs typeface="Times Roman"/>
                        <a:sym typeface="Times Roman"/>
                      </a:endParaRPr>
                    </a:p>
                  </a:txBody>
                  <a:tcPr marL="0" marR="0" marT="0" marB="0" anchor="ctr" horzOverflow="overflow">
                    <a:lnL w="6350">
                      <a:solidFill>
                        <a:srgbClr val="000000"/>
                      </a:solidFill>
                      <a:miter lim="400000"/>
                    </a:lnL>
                    <a:lnR w="0">
                      <a:miter lim="400000"/>
                    </a:lnR>
                    <a:lnT w="6350" cap="flat" cmpd="sng" algn="ctr">
                      <a:solidFill>
                        <a:srgbClr val="000000"/>
                      </a:solidFill>
                      <a:prstDash val="solid"/>
                      <a:miter lim="400000"/>
                      <a:headEnd type="none" w="med" len="med"/>
                      <a:tailEnd type="none" w="med" len="med"/>
                    </a:lnT>
                    <a:lnB w="0">
                      <a:miter lim="400000"/>
                    </a:lnB>
                    <a:noFill/>
                  </a:tcPr>
                </a:tc>
                <a:extLst>
                  <a:ext uri="{0D108BD9-81ED-4DB2-BD59-A6C34878D82A}">
                    <a16:rowId xmlns:a16="http://schemas.microsoft.com/office/drawing/2014/main" val="10005"/>
                  </a:ext>
                </a:extLst>
              </a:tr>
            </a:tbl>
          </a:graphicData>
        </a:graphic>
      </p:graphicFrame>
      <p:graphicFrame>
        <p:nvGraphicFramePr>
          <p:cNvPr id="7" name="Table 1-1">
            <a:extLst>
              <a:ext uri="{FF2B5EF4-FFF2-40B4-BE49-F238E27FC236}">
                <a16:creationId xmlns:a16="http://schemas.microsoft.com/office/drawing/2014/main" id="{6CBB033F-AEBC-302E-76E9-61A2265156B3}"/>
              </a:ext>
            </a:extLst>
          </p:cNvPr>
          <p:cNvGraphicFramePr/>
          <p:nvPr>
            <p:extLst>
              <p:ext uri="{D42A27DB-BD31-4B8C-83A1-F6EECF244321}">
                <p14:modId xmlns:p14="http://schemas.microsoft.com/office/powerpoint/2010/main" val="10061952"/>
              </p:ext>
            </p:extLst>
          </p:nvPr>
        </p:nvGraphicFramePr>
        <p:xfrm>
          <a:off x="6717985" y="3025216"/>
          <a:ext cx="5570616" cy="4486237"/>
        </p:xfrm>
        <a:graphic>
          <a:graphicData uri="http://schemas.openxmlformats.org/drawingml/2006/table">
            <a:tbl>
              <a:tblPr>
                <a:tableStyleId>{4C3C2611-4C71-4FC5-86AE-919BDF0F9419}</a:tableStyleId>
              </a:tblPr>
              <a:tblGrid>
                <a:gridCol w="1392654">
                  <a:extLst>
                    <a:ext uri="{9D8B030D-6E8A-4147-A177-3AD203B41FA5}">
                      <a16:colId xmlns:a16="http://schemas.microsoft.com/office/drawing/2014/main" val="20000"/>
                    </a:ext>
                  </a:extLst>
                </a:gridCol>
                <a:gridCol w="1392654">
                  <a:extLst>
                    <a:ext uri="{9D8B030D-6E8A-4147-A177-3AD203B41FA5}">
                      <a16:colId xmlns:a16="http://schemas.microsoft.com/office/drawing/2014/main" val="20001"/>
                    </a:ext>
                  </a:extLst>
                </a:gridCol>
                <a:gridCol w="1169082">
                  <a:extLst>
                    <a:ext uri="{9D8B030D-6E8A-4147-A177-3AD203B41FA5}">
                      <a16:colId xmlns:a16="http://schemas.microsoft.com/office/drawing/2014/main" val="20002"/>
                    </a:ext>
                  </a:extLst>
                </a:gridCol>
                <a:gridCol w="1616226">
                  <a:extLst>
                    <a:ext uri="{9D8B030D-6E8A-4147-A177-3AD203B41FA5}">
                      <a16:colId xmlns:a16="http://schemas.microsoft.com/office/drawing/2014/main" val="2310127924"/>
                    </a:ext>
                  </a:extLst>
                </a:gridCol>
              </a:tblGrid>
              <a:tr h="519079">
                <a:tc>
                  <a:txBody>
                    <a:bodyPr/>
                    <a:lstStyle/>
                    <a:p>
                      <a:pPr indent="228600" defTabSz="584200">
                        <a:defRPr sz="1800">
                          <a:latin typeface="Helvetica Light"/>
                          <a:ea typeface="Helvetica Light"/>
                          <a:cs typeface="Helvetica Light"/>
                          <a:sym typeface="Helvetica Light"/>
                        </a:defRPr>
                      </a:pPr>
                      <a:endParaRPr/>
                    </a:p>
                  </a:txBody>
                  <a:tcPr marL="0" marR="0" marT="0" marB="0" horzOverflow="overflow">
                    <a:lnL w="0">
                      <a:miter lim="400000"/>
                    </a:lnL>
                    <a:lnR w="6350">
                      <a:solidFill>
                        <a:srgbClr val="000000"/>
                      </a:solidFill>
                      <a:miter lim="400000"/>
                    </a:lnR>
                    <a:lnT w="0">
                      <a:miter lim="400000"/>
                    </a:lnT>
                    <a:lnB w="6350">
                      <a:solidFill>
                        <a:srgbClr val="000000"/>
                      </a:solidFill>
                      <a:miter lim="400000"/>
                    </a:lnB>
                    <a:noFill/>
                  </a:tcPr>
                </a:tc>
                <a:tc>
                  <a:txBody>
                    <a:bodyPr/>
                    <a:lstStyle/>
                    <a:p>
                      <a:pPr defTabSz="914400">
                        <a:defRPr sz="1800"/>
                      </a:pPr>
                      <a:r>
                        <a:rPr sz="1600" dirty="0">
                          <a:solidFill>
                            <a:srgbClr val="941100"/>
                          </a:solidFill>
                          <a:latin typeface="Georgia"/>
                          <a:ea typeface="Georgia"/>
                          <a:cs typeface="Georgia"/>
                          <a:sym typeface="Georgia"/>
                        </a:rPr>
                        <a:t>Founded</a:t>
                      </a:r>
                    </a:p>
                  </a:txBody>
                  <a:tcPr marL="50800" marR="50800" marT="50800" marB="50800" anchor="ctr" horzOverflow="overflow">
                    <a:lnL w="6350">
                      <a:solidFill>
                        <a:srgbClr val="000000"/>
                      </a:solidFill>
                      <a:miter lim="400000"/>
                    </a:lnL>
                    <a:lnR w="6350">
                      <a:solidFill>
                        <a:srgbClr val="000000"/>
                      </a:solidFill>
                      <a:miter lim="400000"/>
                    </a:lnR>
                    <a:lnT w="0">
                      <a:miter lim="400000"/>
                    </a:lnT>
                    <a:lnB w="6350" cap="flat" cmpd="sng" algn="ctr">
                      <a:solidFill>
                        <a:srgbClr val="000000"/>
                      </a:solidFill>
                      <a:prstDash val="solid"/>
                      <a:miter lim="400000"/>
                      <a:headEnd type="none" w="med" len="med"/>
                      <a:tailEnd type="none" w="med" len="med"/>
                    </a:lnB>
                    <a:noFill/>
                  </a:tcPr>
                </a:tc>
                <a:tc>
                  <a:txBody>
                    <a:bodyPr/>
                    <a:lstStyle/>
                    <a:p>
                      <a:pPr defTabSz="914400">
                        <a:defRPr sz="1800"/>
                      </a:pPr>
                      <a:r>
                        <a:rPr sz="1600" dirty="0">
                          <a:solidFill>
                            <a:srgbClr val="941100"/>
                          </a:solidFill>
                          <a:latin typeface="Georgia"/>
                          <a:ea typeface="Georgia"/>
                          <a:cs typeface="Georgia"/>
                          <a:sym typeface="Georgia"/>
                        </a:rPr>
                        <a:t>Unfounded</a:t>
                      </a:r>
                    </a:p>
                  </a:txBody>
                  <a:tcPr marL="50800" marR="50800" marT="50800" marB="50800" anchor="ctr" horzOverflow="overflow">
                    <a:lnL w="6350">
                      <a:solidFill>
                        <a:srgbClr val="000000"/>
                      </a:solidFill>
                      <a:miter lim="400000"/>
                    </a:lnL>
                    <a:lnR w="6350" cap="flat" cmpd="sng" algn="ctr">
                      <a:solidFill>
                        <a:srgbClr val="000000"/>
                      </a:solidFill>
                      <a:prstDash val="solid"/>
                      <a:miter lim="400000"/>
                      <a:headEnd type="none" w="med" len="med"/>
                      <a:tailEnd type="none" w="med" len="med"/>
                    </a:lnR>
                    <a:lnT w="0">
                      <a:miter lim="400000"/>
                    </a:lnT>
                    <a:lnB w="6350" cap="flat" cmpd="sng" algn="ctr">
                      <a:solidFill>
                        <a:srgbClr val="000000"/>
                      </a:solidFill>
                      <a:prstDash val="solid"/>
                      <a:miter lim="400000"/>
                      <a:headEnd type="none" w="med" len="med"/>
                      <a:tailEnd type="none" w="med" len="med"/>
                    </a:lnB>
                    <a:noFill/>
                  </a:tcPr>
                </a:tc>
                <a:tc>
                  <a:txBody>
                    <a:bodyPr/>
                    <a:lstStyle/>
                    <a:p>
                      <a:pPr defTabSz="914400">
                        <a:defRPr sz="1800"/>
                      </a:pPr>
                      <a:r>
                        <a:rPr lang="en-US" sz="1600" dirty="0">
                          <a:solidFill>
                            <a:srgbClr val="941100"/>
                          </a:solidFill>
                          <a:latin typeface="Georgia"/>
                          <a:ea typeface="Georgia"/>
                          <a:cs typeface="Georgia"/>
                          <a:sym typeface="Georgia"/>
                        </a:rPr>
                        <a:t>Inconclusive</a:t>
                      </a:r>
                      <a:endParaRPr sz="1600" dirty="0">
                        <a:solidFill>
                          <a:srgbClr val="941100"/>
                        </a:solidFill>
                        <a:latin typeface="Georgia"/>
                        <a:ea typeface="Georgia"/>
                        <a:cs typeface="Georgia"/>
                        <a:sym typeface="Georgia"/>
                      </a:endParaRPr>
                    </a:p>
                  </a:txBody>
                  <a:tcPr marL="50800" marR="50800" marT="50800" marB="50800" anchor="ctr" horzOverflow="overflow">
                    <a:lnL w="6350">
                      <a:solidFill>
                        <a:srgbClr val="000000"/>
                      </a:solidFill>
                      <a:miter lim="400000"/>
                    </a:lnL>
                    <a:lnR w="0">
                      <a:miter lim="400000"/>
                    </a:lnR>
                    <a:lnT w="0">
                      <a:miter lim="400000"/>
                    </a:lnT>
                    <a:lnB w="6350" cap="flat" cmpd="sng" algn="ctr">
                      <a:solidFill>
                        <a:srgbClr val="000000"/>
                      </a:solidFill>
                      <a:prstDash val="solid"/>
                      <a:miter lim="400000"/>
                      <a:headEnd type="none" w="med" len="med"/>
                      <a:tailEnd type="none" w="med" len="med"/>
                    </a:lnB>
                    <a:noFill/>
                  </a:tcPr>
                </a:tc>
                <a:extLst>
                  <a:ext uri="{0D108BD9-81ED-4DB2-BD59-A6C34878D82A}">
                    <a16:rowId xmlns:a16="http://schemas.microsoft.com/office/drawing/2014/main" val="10000"/>
                  </a:ext>
                </a:extLst>
              </a:tr>
              <a:tr h="756414">
                <a:tc>
                  <a:txBody>
                    <a:bodyPr/>
                    <a:lstStyle/>
                    <a:p>
                      <a:pPr defTabSz="914400">
                        <a:lnSpc>
                          <a:spcPct val="120000"/>
                        </a:lnSpc>
                        <a:defRPr sz="1800"/>
                      </a:pPr>
                      <a:r>
                        <a:rPr sz="1400" b="1" dirty="0">
                          <a:latin typeface="Georgia"/>
                          <a:ea typeface="Georgia"/>
                          <a:cs typeface="Georgia"/>
                          <a:sym typeface="Georgia"/>
                        </a:rPr>
                        <a:t>Jefferson</a:t>
                      </a:r>
                      <a:r>
                        <a:rPr lang="en-US" sz="1400" b="1" dirty="0">
                          <a:latin typeface="Georgia"/>
                          <a:ea typeface="Georgia"/>
                          <a:cs typeface="Georgia"/>
                          <a:sym typeface="Georgia"/>
                        </a:rPr>
                        <a:t> Elementary</a:t>
                      </a:r>
                      <a:endParaRPr sz="1400" b="1" dirty="0">
                        <a:latin typeface="Georgia"/>
                        <a:ea typeface="Georgia"/>
                        <a:cs typeface="Georgia"/>
                        <a:sym typeface="Georgia"/>
                      </a:endParaRPr>
                    </a:p>
                  </a:txBody>
                  <a:tcPr marL="50800" marR="50800" marT="50800" marB="50800" anchor="ctr" horzOverflow="overflow">
                    <a:lnL w="0">
                      <a:miter lim="400000"/>
                    </a:lnL>
                    <a:lnR w="6350" cap="flat" cmpd="sng" algn="ctr">
                      <a:solidFill>
                        <a:srgbClr val="000000"/>
                      </a:solidFill>
                      <a:prstDash val="solid"/>
                      <a:miter lim="400000"/>
                      <a:headEnd type="none" w="med" len="med"/>
                      <a:tailEnd type="none" w="med" len="med"/>
                    </a:lnR>
                    <a:lnT w="6350">
                      <a:solidFill>
                        <a:srgbClr val="000000"/>
                      </a:solidFill>
                      <a:miter lim="400000"/>
                    </a:lnT>
                    <a:lnB w="6350">
                      <a:solidFill>
                        <a:srgbClr val="000000"/>
                      </a:solidFill>
                      <a:miter lim="400000"/>
                    </a:lnB>
                    <a:noFill/>
                  </a:tcPr>
                </a:tc>
                <a:tc>
                  <a:txBody>
                    <a:bodyPr/>
                    <a:lstStyle/>
                    <a:p>
                      <a:pPr indent="228600" defTabSz="584200">
                        <a:defRPr sz="1800"/>
                      </a:pPr>
                      <a:r>
                        <a:rPr lang="en-US" sz="2000" b="1" dirty="0">
                          <a:solidFill>
                            <a:schemeClr val="tx1"/>
                          </a:solidFill>
                          <a:latin typeface="Times Roman"/>
                          <a:ea typeface="Times Roman"/>
                          <a:cs typeface="Times Roman"/>
                          <a:sym typeface="Times Roman"/>
                        </a:rPr>
                        <a:t>1</a:t>
                      </a:r>
                      <a:endParaRPr sz="2000" b="1" dirty="0">
                        <a:solidFill>
                          <a:schemeClr val="tx1"/>
                        </a:solidFill>
                        <a:latin typeface="Times Roman"/>
                        <a:ea typeface="Times Roman"/>
                        <a:cs typeface="Times Roman"/>
                        <a:sym typeface="Times Roman"/>
                      </a:endParaRPr>
                    </a:p>
                  </a:txBody>
                  <a:tcPr marL="0" marR="0" marT="0" marB="0" anchor="ctr"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noFill/>
                  </a:tcPr>
                </a:tc>
                <a:tc>
                  <a:txBody>
                    <a:bodyPr/>
                    <a:lstStyle/>
                    <a:p>
                      <a:pPr indent="228600" defTabSz="584200">
                        <a:defRPr sz="1800"/>
                      </a:pPr>
                      <a:endParaRPr sz="2000" b="1" dirty="0">
                        <a:solidFill>
                          <a:schemeClr val="tx1"/>
                        </a:solidFill>
                        <a:latin typeface="Times Roman"/>
                        <a:ea typeface="Times Roman"/>
                        <a:cs typeface="Times Roman"/>
                        <a:sym typeface="Times Roman"/>
                      </a:endParaRPr>
                    </a:p>
                  </a:txBody>
                  <a:tcPr marL="0" marR="0" marT="0" marB="0" anchor="ctr" horzOverflow="overflow">
                    <a:lnL w="6350">
                      <a:solidFill>
                        <a:srgbClr val="000000"/>
                      </a:solidFill>
                      <a:miter lim="400000"/>
                    </a:lnL>
                    <a:lnR w="6350" cap="flat" cmpd="sng" algn="ctr">
                      <a:solidFill>
                        <a:srgbClr val="000000"/>
                      </a:solidFill>
                      <a:prstDash val="solid"/>
                      <a:miter lim="400000"/>
                      <a:headEnd type="none" w="med" len="med"/>
                      <a:tailEnd type="none" w="med" len="med"/>
                    </a:lnR>
                    <a:lnT w="6350">
                      <a:solidFill>
                        <a:srgbClr val="000000"/>
                      </a:solidFill>
                      <a:miter lim="400000"/>
                    </a:lnT>
                    <a:lnB w="6350">
                      <a:solidFill>
                        <a:srgbClr val="000000"/>
                      </a:solidFill>
                      <a:miter lim="400000"/>
                    </a:lnB>
                    <a:noFill/>
                  </a:tcPr>
                </a:tc>
                <a:tc>
                  <a:txBody>
                    <a:bodyPr/>
                    <a:lstStyle/>
                    <a:p>
                      <a:pPr indent="228600" defTabSz="584200">
                        <a:defRPr sz="1800"/>
                      </a:pPr>
                      <a:endParaRPr sz="2000" b="1" dirty="0">
                        <a:solidFill>
                          <a:schemeClr val="tx1"/>
                        </a:solidFill>
                        <a:latin typeface="Times Roman"/>
                        <a:ea typeface="Times Roman"/>
                        <a:cs typeface="Times Roman"/>
                        <a:sym typeface="Times Roman"/>
                      </a:endParaRPr>
                    </a:p>
                  </a:txBody>
                  <a:tcPr marL="0" marR="0" marT="0" marB="0" anchor="ctr" horzOverflow="overflow">
                    <a:lnL w="6350">
                      <a:solidFill>
                        <a:srgbClr val="000000"/>
                      </a:solidFill>
                      <a:miter lim="400000"/>
                    </a:lnL>
                    <a:lnR w="0">
                      <a:miter lim="400000"/>
                    </a:lnR>
                    <a:lnT w="6350" cap="flat" cmpd="sng" algn="ctr">
                      <a:solidFill>
                        <a:srgbClr val="000000"/>
                      </a:solidFill>
                      <a:prstDash val="solid"/>
                      <a:miter lim="400000"/>
                      <a:headEnd type="none" w="med" len="med"/>
                      <a:tailEnd type="none" w="med" len="med"/>
                    </a:lnT>
                    <a:lnB w="6350" cap="flat" cmpd="sng" algn="ctr">
                      <a:solidFill>
                        <a:srgbClr val="000000"/>
                      </a:solidFill>
                      <a:prstDash val="solid"/>
                      <a:miter lim="400000"/>
                      <a:headEnd type="none" w="med" len="med"/>
                      <a:tailEnd type="none" w="med" len="med"/>
                    </a:lnB>
                    <a:noFill/>
                  </a:tcPr>
                </a:tc>
                <a:extLst>
                  <a:ext uri="{0D108BD9-81ED-4DB2-BD59-A6C34878D82A}">
                    <a16:rowId xmlns:a16="http://schemas.microsoft.com/office/drawing/2014/main" val="10001"/>
                  </a:ext>
                </a:extLst>
              </a:tr>
              <a:tr h="832930">
                <a:tc>
                  <a:txBody>
                    <a:bodyPr/>
                    <a:lstStyle/>
                    <a:p>
                      <a:pPr defTabSz="914400">
                        <a:lnSpc>
                          <a:spcPct val="120000"/>
                        </a:lnSpc>
                        <a:defRPr sz="1800"/>
                      </a:pPr>
                      <a:r>
                        <a:rPr sz="1400" b="1" dirty="0" err="1">
                          <a:latin typeface="Georgia"/>
                          <a:ea typeface="Georgia"/>
                          <a:cs typeface="Georgia"/>
                          <a:sym typeface="Georgia"/>
                        </a:rPr>
                        <a:t>Kawameeh</a:t>
                      </a:r>
                      <a:r>
                        <a:rPr sz="1400" b="1" dirty="0">
                          <a:latin typeface="Georgia"/>
                          <a:ea typeface="Georgia"/>
                          <a:cs typeface="Georgia"/>
                          <a:sym typeface="Georgia"/>
                        </a:rPr>
                        <a:t>  Middle</a:t>
                      </a:r>
                    </a:p>
                  </a:txBody>
                  <a:tcPr marL="50800" marR="50800" marT="50800" marB="50800" anchor="ctr" horzOverflow="overflow">
                    <a:lnL w="0">
                      <a:miter lim="400000"/>
                    </a:lnL>
                    <a:lnR w="6350">
                      <a:solidFill>
                        <a:srgbClr val="000000"/>
                      </a:solidFill>
                      <a:miter lim="400000"/>
                    </a:lnR>
                    <a:lnT w="6350">
                      <a:solidFill>
                        <a:srgbClr val="000000"/>
                      </a:solidFill>
                      <a:miter lim="400000"/>
                    </a:lnT>
                    <a:lnB w="6350">
                      <a:solidFill>
                        <a:srgbClr val="000000"/>
                      </a:solidFill>
                      <a:miter lim="400000"/>
                    </a:lnB>
                    <a:noFill/>
                  </a:tcPr>
                </a:tc>
                <a:tc>
                  <a:txBody>
                    <a:bodyPr/>
                    <a:lstStyle/>
                    <a:p>
                      <a:pPr indent="228600" defTabSz="584200">
                        <a:defRPr sz="1800"/>
                      </a:pPr>
                      <a:r>
                        <a:rPr lang="en-US" sz="2000" b="1" dirty="0">
                          <a:solidFill>
                            <a:schemeClr val="tx1"/>
                          </a:solidFill>
                          <a:latin typeface="Times Roman"/>
                          <a:ea typeface="Times Roman"/>
                          <a:cs typeface="Times Roman"/>
                          <a:sym typeface="Times Roman"/>
                        </a:rPr>
                        <a:t>2</a:t>
                      </a:r>
                      <a:endParaRPr sz="2000" b="1" dirty="0">
                        <a:solidFill>
                          <a:schemeClr val="tx1"/>
                        </a:solidFill>
                        <a:latin typeface="Times Roman"/>
                        <a:ea typeface="Times Roman"/>
                        <a:cs typeface="Times Roman"/>
                        <a:sym typeface="Times Roman"/>
                      </a:endParaRPr>
                    </a:p>
                  </a:txBody>
                  <a:tcPr marL="0" marR="0" marT="0" marB="0" anchor="ctr" horzOverflow="overflow">
                    <a:lnL w="6350">
                      <a:solidFill>
                        <a:srgbClr val="000000"/>
                      </a:solidFill>
                      <a:miter lim="400000"/>
                    </a:lnL>
                    <a:lnR w="6350">
                      <a:solidFill>
                        <a:srgbClr val="000000"/>
                      </a:solidFill>
                      <a:miter lim="400000"/>
                    </a:lnR>
                    <a:lnT w="6350" cap="flat" cmpd="sng" algn="ctr">
                      <a:solidFill>
                        <a:srgbClr val="000000"/>
                      </a:solidFill>
                      <a:prstDash val="solid"/>
                      <a:miter lim="400000"/>
                      <a:headEnd type="none" w="med" len="med"/>
                      <a:tailEnd type="none" w="med" len="med"/>
                    </a:lnT>
                    <a:lnB w="6350" cap="flat" cmpd="sng" algn="ctr">
                      <a:solidFill>
                        <a:srgbClr val="000000"/>
                      </a:solidFill>
                      <a:prstDash val="solid"/>
                      <a:miter lim="400000"/>
                      <a:headEnd type="none" w="med" len="med"/>
                      <a:tailEnd type="none" w="med" len="med"/>
                    </a:lnB>
                    <a:noFill/>
                  </a:tcPr>
                </a:tc>
                <a:tc>
                  <a:txBody>
                    <a:bodyPr/>
                    <a:lstStyle/>
                    <a:p>
                      <a:pPr indent="228600" defTabSz="584200">
                        <a:defRPr sz="1800"/>
                      </a:pPr>
                      <a:endParaRPr sz="2000" b="1" dirty="0">
                        <a:solidFill>
                          <a:schemeClr val="tx1"/>
                        </a:solidFill>
                        <a:latin typeface="Times Roman"/>
                        <a:ea typeface="Times Roman"/>
                        <a:cs typeface="Times Roman"/>
                        <a:sym typeface="Times Roman"/>
                      </a:endParaRPr>
                    </a:p>
                  </a:txBody>
                  <a:tcPr marL="0" marR="0" marT="0" marB="0" anchor="ctr" horzOverflow="overflow">
                    <a:lnL w="6350">
                      <a:solidFill>
                        <a:srgbClr val="000000"/>
                      </a:solidFill>
                      <a:miter lim="400000"/>
                    </a:lnL>
                    <a:lnR w="6350" cap="flat" cmpd="sng" algn="ctr">
                      <a:solidFill>
                        <a:srgbClr val="000000"/>
                      </a:solidFill>
                      <a:prstDash val="solid"/>
                      <a:miter lim="400000"/>
                      <a:headEnd type="none" w="med" len="med"/>
                      <a:tailEnd type="none" w="med" len="med"/>
                    </a:lnR>
                    <a:lnT w="6350" cap="flat" cmpd="sng" algn="ctr">
                      <a:solidFill>
                        <a:srgbClr val="000000"/>
                      </a:solidFill>
                      <a:prstDash val="solid"/>
                      <a:miter lim="400000"/>
                      <a:headEnd type="none" w="med" len="med"/>
                      <a:tailEnd type="none" w="med" len="med"/>
                    </a:lnT>
                    <a:lnB w="6350" cap="flat" cmpd="sng" algn="ctr">
                      <a:solidFill>
                        <a:srgbClr val="000000"/>
                      </a:solidFill>
                      <a:prstDash val="solid"/>
                      <a:miter lim="400000"/>
                      <a:headEnd type="none" w="med" len="med"/>
                      <a:tailEnd type="none" w="med" len="med"/>
                    </a:lnB>
                    <a:noFill/>
                  </a:tcPr>
                </a:tc>
                <a:tc>
                  <a:txBody>
                    <a:bodyPr/>
                    <a:lstStyle/>
                    <a:p>
                      <a:pPr indent="228600" defTabSz="584200">
                        <a:defRPr sz="1800"/>
                      </a:pPr>
                      <a:endParaRPr sz="2000" b="1" dirty="0">
                        <a:solidFill>
                          <a:schemeClr val="tx1"/>
                        </a:solidFill>
                        <a:latin typeface="Times Roman"/>
                        <a:ea typeface="Times Roman"/>
                        <a:cs typeface="Times Roman"/>
                        <a:sym typeface="Times Roman"/>
                      </a:endParaRPr>
                    </a:p>
                  </a:txBody>
                  <a:tcPr marL="0" marR="0" marT="0" marB="0" anchor="ctr" horzOverflow="overflow">
                    <a:lnL w="6350">
                      <a:solidFill>
                        <a:srgbClr val="000000"/>
                      </a:solidFill>
                      <a:miter lim="400000"/>
                    </a:lnL>
                    <a:lnR w="0">
                      <a:miter lim="400000"/>
                    </a:lnR>
                    <a:lnT w="6350" cap="flat" cmpd="sng" algn="ctr">
                      <a:solidFill>
                        <a:srgbClr val="000000"/>
                      </a:solidFill>
                      <a:prstDash val="solid"/>
                      <a:miter lim="400000"/>
                      <a:headEnd type="none" w="med" len="med"/>
                      <a:tailEnd type="none" w="med" len="med"/>
                    </a:lnT>
                    <a:lnB w="6350" cap="flat" cmpd="sng" algn="ctr">
                      <a:solidFill>
                        <a:srgbClr val="000000"/>
                      </a:solidFill>
                      <a:prstDash val="solid"/>
                      <a:miter lim="400000"/>
                      <a:headEnd type="none" w="med" len="med"/>
                      <a:tailEnd type="none" w="med" len="med"/>
                    </a:lnB>
                    <a:noFill/>
                  </a:tcPr>
                </a:tc>
                <a:extLst>
                  <a:ext uri="{0D108BD9-81ED-4DB2-BD59-A6C34878D82A}">
                    <a16:rowId xmlns:a16="http://schemas.microsoft.com/office/drawing/2014/main" val="10002"/>
                  </a:ext>
                </a:extLst>
              </a:tr>
              <a:tr h="756414">
                <a:tc>
                  <a:txBody>
                    <a:bodyPr/>
                    <a:lstStyle/>
                    <a:p>
                      <a:pPr defTabSz="914400">
                        <a:lnSpc>
                          <a:spcPct val="120000"/>
                        </a:lnSpc>
                        <a:defRPr sz="1800"/>
                      </a:pPr>
                      <a:r>
                        <a:rPr sz="1400" b="1" dirty="0">
                          <a:latin typeface="Georgia"/>
                          <a:ea typeface="Georgia"/>
                          <a:cs typeface="Georgia"/>
                          <a:sym typeface="Georgia"/>
                        </a:rPr>
                        <a:t>Livingston</a:t>
                      </a:r>
                      <a:r>
                        <a:rPr lang="en-US" sz="1400" b="1" dirty="0">
                          <a:latin typeface="Georgia"/>
                          <a:ea typeface="Georgia"/>
                          <a:cs typeface="Georgia"/>
                          <a:sym typeface="Georgia"/>
                        </a:rPr>
                        <a:t> Elementary</a:t>
                      </a:r>
                      <a:endParaRPr sz="1400" b="1" dirty="0">
                        <a:latin typeface="Georgia"/>
                        <a:ea typeface="Georgia"/>
                        <a:cs typeface="Georgia"/>
                        <a:sym typeface="Georgia"/>
                      </a:endParaRPr>
                    </a:p>
                  </a:txBody>
                  <a:tcPr marL="50800" marR="50800" marT="50800" marB="50800" anchor="ctr" horzOverflow="overflow">
                    <a:lnL w="0">
                      <a:miter lim="400000"/>
                    </a:lnL>
                    <a:lnR w="6350" cap="flat" cmpd="sng" algn="ctr">
                      <a:solidFill>
                        <a:srgbClr val="000000"/>
                      </a:solidFill>
                      <a:prstDash val="solid"/>
                      <a:miter lim="400000"/>
                      <a:headEnd type="none" w="med" len="med"/>
                      <a:tailEnd type="none" w="med" len="med"/>
                    </a:lnR>
                    <a:lnT w="6350">
                      <a:solidFill>
                        <a:srgbClr val="000000"/>
                      </a:solidFill>
                      <a:miter lim="400000"/>
                    </a:lnT>
                    <a:lnB w="6350">
                      <a:solidFill>
                        <a:srgbClr val="000000"/>
                      </a:solidFill>
                      <a:miter lim="400000"/>
                    </a:lnB>
                    <a:noFill/>
                  </a:tcPr>
                </a:tc>
                <a:tc>
                  <a:txBody>
                    <a:bodyPr/>
                    <a:lstStyle/>
                    <a:p>
                      <a:pPr indent="228600" defTabSz="584200">
                        <a:defRPr sz="1800"/>
                      </a:pPr>
                      <a:endParaRPr sz="2000" b="1" dirty="0">
                        <a:solidFill>
                          <a:schemeClr val="tx1"/>
                        </a:solidFill>
                        <a:latin typeface="Times Roman"/>
                        <a:ea typeface="Times Roman"/>
                        <a:cs typeface="Times Roman"/>
                        <a:sym typeface="Times Roman"/>
                      </a:endParaRPr>
                    </a:p>
                  </a:txBody>
                  <a:tcPr marL="0" marR="0" marT="0" marB="0" anchor="ctr" horzOverflow="overflow">
                    <a:lnL w="6350">
                      <a:solidFill>
                        <a:srgbClr val="000000"/>
                      </a:solidFill>
                      <a:miter lim="400000"/>
                    </a:lnL>
                    <a:lnR w="6350">
                      <a:solidFill>
                        <a:srgbClr val="000000"/>
                      </a:solidFill>
                      <a:miter lim="400000"/>
                    </a:lnR>
                    <a:lnT w="6350">
                      <a:solidFill>
                        <a:srgbClr val="000000"/>
                      </a:solidFill>
                      <a:miter lim="400000"/>
                    </a:lnT>
                    <a:lnB w="6350" cap="flat" cmpd="sng" algn="ctr">
                      <a:solidFill>
                        <a:srgbClr val="000000"/>
                      </a:solidFill>
                      <a:prstDash val="solid"/>
                      <a:miter lim="400000"/>
                      <a:headEnd type="none" w="med" len="med"/>
                      <a:tailEnd type="none" w="med" len="med"/>
                    </a:lnB>
                    <a:noFill/>
                  </a:tcPr>
                </a:tc>
                <a:tc>
                  <a:txBody>
                    <a:bodyPr/>
                    <a:lstStyle/>
                    <a:p>
                      <a:pPr indent="228600" defTabSz="584200">
                        <a:defRPr sz="1800"/>
                      </a:pPr>
                      <a:endParaRPr sz="2000" b="1" dirty="0">
                        <a:solidFill>
                          <a:schemeClr val="tx1"/>
                        </a:solidFill>
                        <a:latin typeface="Times Roman"/>
                        <a:ea typeface="Times Roman"/>
                        <a:cs typeface="Times Roman"/>
                        <a:sym typeface="Times Roman"/>
                      </a:endParaRPr>
                    </a:p>
                  </a:txBody>
                  <a:tcPr marL="0" marR="0" marT="0" marB="0" anchor="ctr" horzOverflow="overflow">
                    <a:lnL w="6350">
                      <a:solidFill>
                        <a:srgbClr val="000000"/>
                      </a:solidFill>
                      <a:miter lim="400000"/>
                    </a:lnL>
                    <a:lnR w="6350" cap="flat" cmpd="sng" algn="ctr">
                      <a:solidFill>
                        <a:srgbClr val="000000"/>
                      </a:solidFill>
                      <a:prstDash val="solid"/>
                      <a:miter lim="400000"/>
                      <a:headEnd type="none" w="med" len="med"/>
                      <a:tailEnd type="none" w="med" len="med"/>
                    </a:lnR>
                    <a:lnT w="6350">
                      <a:solidFill>
                        <a:srgbClr val="000000"/>
                      </a:solidFill>
                      <a:miter lim="400000"/>
                    </a:lnT>
                    <a:lnB w="6350" cap="flat" cmpd="sng" algn="ctr">
                      <a:solidFill>
                        <a:srgbClr val="000000"/>
                      </a:solidFill>
                      <a:prstDash val="solid"/>
                      <a:miter lim="400000"/>
                      <a:headEnd type="none" w="med" len="med"/>
                      <a:tailEnd type="none" w="med" len="med"/>
                    </a:lnB>
                    <a:noFill/>
                  </a:tcPr>
                </a:tc>
                <a:tc>
                  <a:txBody>
                    <a:bodyPr/>
                    <a:lstStyle/>
                    <a:p>
                      <a:pPr indent="228600" defTabSz="584200">
                        <a:defRPr sz="1800"/>
                      </a:pPr>
                      <a:endParaRPr sz="2000" b="1" dirty="0">
                        <a:solidFill>
                          <a:schemeClr val="tx1"/>
                        </a:solidFill>
                        <a:latin typeface="Times Roman"/>
                        <a:ea typeface="Times Roman"/>
                        <a:cs typeface="Times Roman"/>
                        <a:sym typeface="Times Roman"/>
                      </a:endParaRPr>
                    </a:p>
                  </a:txBody>
                  <a:tcPr marL="0" marR="0" marT="0" marB="0" anchor="ctr" horzOverflow="overflow">
                    <a:lnL w="6350">
                      <a:solidFill>
                        <a:srgbClr val="000000"/>
                      </a:solidFill>
                      <a:miter lim="400000"/>
                    </a:lnL>
                    <a:lnR w="0">
                      <a:miter lim="400000"/>
                    </a:lnR>
                    <a:lnT w="6350" cap="flat" cmpd="sng" algn="ctr">
                      <a:solidFill>
                        <a:srgbClr val="000000"/>
                      </a:solidFill>
                      <a:prstDash val="solid"/>
                      <a:miter lim="400000"/>
                      <a:headEnd type="none" w="med" len="med"/>
                      <a:tailEnd type="none" w="med" len="med"/>
                    </a:lnT>
                    <a:lnB w="6350" cap="flat" cmpd="sng" algn="ctr">
                      <a:solidFill>
                        <a:srgbClr val="000000"/>
                      </a:solidFill>
                      <a:prstDash val="solid"/>
                      <a:miter lim="400000"/>
                      <a:headEnd type="none" w="med" len="med"/>
                      <a:tailEnd type="none" w="med" len="med"/>
                    </a:lnB>
                    <a:noFill/>
                  </a:tcPr>
                </a:tc>
                <a:extLst>
                  <a:ext uri="{0D108BD9-81ED-4DB2-BD59-A6C34878D82A}">
                    <a16:rowId xmlns:a16="http://schemas.microsoft.com/office/drawing/2014/main" val="10003"/>
                  </a:ext>
                </a:extLst>
              </a:tr>
              <a:tr h="791749">
                <a:tc>
                  <a:txBody>
                    <a:bodyPr/>
                    <a:lstStyle/>
                    <a:p>
                      <a:pPr defTabSz="914400">
                        <a:lnSpc>
                          <a:spcPct val="120000"/>
                        </a:lnSpc>
                        <a:defRPr sz="1800"/>
                      </a:pPr>
                      <a:r>
                        <a:rPr sz="1400" b="1" dirty="0">
                          <a:latin typeface="Georgia"/>
                          <a:ea typeface="Georgia"/>
                          <a:cs typeface="Georgia"/>
                          <a:sym typeface="Georgia"/>
                        </a:rPr>
                        <a:t>Washington</a:t>
                      </a:r>
                      <a:r>
                        <a:rPr lang="en-US" sz="1400" b="1" dirty="0">
                          <a:latin typeface="Georgia"/>
                          <a:ea typeface="Georgia"/>
                          <a:cs typeface="Georgia"/>
                          <a:sym typeface="Georgia"/>
                        </a:rPr>
                        <a:t> Elementary</a:t>
                      </a:r>
                      <a:endParaRPr sz="1400" b="1" dirty="0">
                        <a:latin typeface="Georgia"/>
                        <a:ea typeface="Georgia"/>
                        <a:cs typeface="Georgia"/>
                        <a:sym typeface="Georgia"/>
                      </a:endParaRPr>
                    </a:p>
                  </a:txBody>
                  <a:tcPr marL="50800" marR="50800" marT="50800" marB="50800" anchor="ctr" horzOverflow="overflow">
                    <a:lnL w="0">
                      <a:miter lim="400000"/>
                    </a:lnL>
                    <a:lnR w="6350" cap="flat" cmpd="sng" algn="ctr">
                      <a:solidFill>
                        <a:srgbClr val="000000"/>
                      </a:solidFill>
                      <a:prstDash val="solid"/>
                      <a:miter lim="400000"/>
                      <a:headEnd type="none" w="med" len="med"/>
                      <a:tailEnd type="none" w="med" len="med"/>
                    </a:lnR>
                    <a:lnT w="6350">
                      <a:solidFill>
                        <a:srgbClr val="000000"/>
                      </a:solidFill>
                      <a:miter lim="400000"/>
                    </a:lnT>
                    <a:lnB w="6350">
                      <a:solidFill>
                        <a:srgbClr val="000000"/>
                      </a:solidFill>
                      <a:miter lim="400000"/>
                    </a:lnB>
                    <a:noFill/>
                  </a:tcPr>
                </a:tc>
                <a:tc>
                  <a:txBody>
                    <a:bodyPr/>
                    <a:lstStyle/>
                    <a:p>
                      <a:pPr indent="228600" defTabSz="584200">
                        <a:defRPr sz="1800"/>
                      </a:pPr>
                      <a:endParaRPr sz="2000" b="1" dirty="0">
                        <a:solidFill>
                          <a:schemeClr val="tx1"/>
                        </a:solidFill>
                        <a:latin typeface="Times Roman"/>
                        <a:ea typeface="Times Roman"/>
                        <a:cs typeface="Times Roman"/>
                        <a:sym typeface="Times Roman"/>
                      </a:endParaRPr>
                    </a:p>
                  </a:txBody>
                  <a:tcPr marL="0" marR="0" marT="0" marB="0" anchor="ctr" horzOverflow="overflow">
                    <a:lnL w="6350">
                      <a:solidFill>
                        <a:srgbClr val="000000"/>
                      </a:solidFill>
                      <a:miter lim="400000"/>
                    </a:lnL>
                    <a:lnR w="6350">
                      <a:solidFill>
                        <a:srgbClr val="000000"/>
                      </a:solidFill>
                      <a:miter lim="400000"/>
                    </a:lnR>
                    <a:lnT w="6350" cap="flat" cmpd="sng" algn="ctr">
                      <a:solidFill>
                        <a:srgbClr val="000000"/>
                      </a:solidFill>
                      <a:prstDash val="solid"/>
                      <a:miter lim="400000"/>
                      <a:headEnd type="none" w="med" len="med"/>
                      <a:tailEnd type="none" w="med" len="med"/>
                    </a:lnT>
                    <a:lnB w="6350">
                      <a:solidFill>
                        <a:srgbClr val="000000"/>
                      </a:solidFill>
                      <a:miter lim="400000"/>
                    </a:lnB>
                    <a:noFill/>
                  </a:tcPr>
                </a:tc>
                <a:tc>
                  <a:txBody>
                    <a:bodyPr/>
                    <a:lstStyle/>
                    <a:p>
                      <a:pPr indent="228600" defTabSz="584200">
                        <a:defRPr sz="1800"/>
                      </a:pPr>
                      <a:endParaRPr sz="2000" b="1" dirty="0">
                        <a:solidFill>
                          <a:schemeClr val="tx1"/>
                        </a:solidFill>
                        <a:latin typeface="Times Roman"/>
                        <a:ea typeface="Times Roman"/>
                        <a:cs typeface="Times Roman"/>
                        <a:sym typeface="Times Roman"/>
                      </a:endParaRPr>
                    </a:p>
                  </a:txBody>
                  <a:tcPr marL="0" marR="0" marT="0" marB="0" anchor="ctr" horzOverflow="overflow">
                    <a:lnL w="6350">
                      <a:solidFill>
                        <a:srgbClr val="000000"/>
                      </a:solidFill>
                      <a:miter lim="400000"/>
                    </a:lnL>
                    <a:lnR w="6350" cap="flat" cmpd="sng" algn="ctr">
                      <a:solidFill>
                        <a:srgbClr val="000000"/>
                      </a:solidFill>
                      <a:prstDash val="solid"/>
                      <a:miter lim="400000"/>
                      <a:headEnd type="none" w="med" len="med"/>
                      <a:tailEnd type="none" w="med" len="med"/>
                    </a:lnR>
                    <a:lnT w="6350" cap="flat" cmpd="sng" algn="ctr">
                      <a:solidFill>
                        <a:srgbClr val="000000"/>
                      </a:solidFill>
                      <a:prstDash val="solid"/>
                      <a:miter lim="400000"/>
                      <a:headEnd type="none" w="med" len="med"/>
                      <a:tailEnd type="none" w="med" len="med"/>
                    </a:lnT>
                    <a:lnB w="6350">
                      <a:solidFill>
                        <a:srgbClr val="000000"/>
                      </a:solidFill>
                      <a:miter lim="400000"/>
                    </a:lnB>
                    <a:noFill/>
                  </a:tcPr>
                </a:tc>
                <a:tc>
                  <a:txBody>
                    <a:bodyPr/>
                    <a:lstStyle/>
                    <a:p>
                      <a:pPr indent="228600" defTabSz="584200">
                        <a:defRPr sz="1800"/>
                      </a:pPr>
                      <a:endParaRPr sz="2000" b="1" dirty="0">
                        <a:solidFill>
                          <a:schemeClr val="tx1"/>
                        </a:solidFill>
                        <a:latin typeface="Times Roman"/>
                        <a:ea typeface="Times Roman"/>
                        <a:cs typeface="Times Roman"/>
                        <a:sym typeface="Times Roman"/>
                      </a:endParaRPr>
                    </a:p>
                  </a:txBody>
                  <a:tcPr marL="0" marR="0" marT="0" marB="0" anchor="ctr" horzOverflow="overflow">
                    <a:lnL w="6350">
                      <a:solidFill>
                        <a:srgbClr val="000000"/>
                      </a:solidFill>
                      <a:miter lim="400000"/>
                    </a:lnL>
                    <a:lnR w="0">
                      <a:miter lim="400000"/>
                    </a:lnR>
                    <a:lnT w="6350" cap="flat" cmpd="sng" algn="ctr">
                      <a:solidFill>
                        <a:srgbClr val="000000"/>
                      </a:solidFill>
                      <a:prstDash val="solid"/>
                      <a:miter lim="400000"/>
                      <a:headEnd type="none" w="med" len="med"/>
                      <a:tailEnd type="none" w="med" len="med"/>
                    </a:lnT>
                    <a:lnB w="6350" cap="flat" cmpd="sng" algn="ctr">
                      <a:solidFill>
                        <a:srgbClr val="000000"/>
                      </a:solidFill>
                      <a:prstDash val="solid"/>
                      <a:miter lim="400000"/>
                      <a:headEnd type="none" w="med" len="med"/>
                      <a:tailEnd type="none" w="med" len="med"/>
                    </a:lnB>
                    <a:noFill/>
                  </a:tcPr>
                </a:tc>
                <a:extLst>
                  <a:ext uri="{0D108BD9-81ED-4DB2-BD59-A6C34878D82A}">
                    <a16:rowId xmlns:a16="http://schemas.microsoft.com/office/drawing/2014/main" val="10004"/>
                  </a:ext>
                </a:extLst>
              </a:tr>
              <a:tr h="829651">
                <a:tc>
                  <a:txBody>
                    <a:bodyPr/>
                    <a:lstStyle/>
                    <a:p>
                      <a:pPr defTabSz="914400">
                        <a:lnSpc>
                          <a:spcPct val="120000"/>
                        </a:lnSpc>
                        <a:defRPr sz="1800"/>
                      </a:pPr>
                      <a:r>
                        <a:rPr sz="1400" b="1" dirty="0">
                          <a:latin typeface="Georgia"/>
                          <a:ea typeface="Georgia"/>
                          <a:cs typeface="Georgia"/>
                          <a:sym typeface="Georgia"/>
                        </a:rPr>
                        <a:t>Union</a:t>
                      </a:r>
                      <a:r>
                        <a:rPr lang="en-US" sz="1400" b="1" dirty="0">
                          <a:latin typeface="Georgia"/>
                          <a:ea typeface="Georgia"/>
                          <a:cs typeface="Georgia"/>
                          <a:sym typeface="Georgia"/>
                        </a:rPr>
                        <a:t> </a:t>
                      </a:r>
                      <a:r>
                        <a:rPr sz="1400" b="1" dirty="0">
                          <a:latin typeface="Georgia"/>
                          <a:ea typeface="Georgia"/>
                          <a:cs typeface="Georgia"/>
                          <a:sym typeface="Georgia"/>
                        </a:rPr>
                        <a:t>High</a:t>
                      </a:r>
                    </a:p>
                  </a:txBody>
                  <a:tcPr marL="50800" marR="50800" marT="50800" marB="50800" anchor="ctr" horzOverflow="overflow">
                    <a:lnL w="0">
                      <a:miter lim="400000"/>
                    </a:lnL>
                    <a:lnR w="6350">
                      <a:solidFill>
                        <a:srgbClr val="000000"/>
                      </a:solidFill>
                      <a:miter lim="400000"/>
                    </a:lnR>
                    <a:lnT w="6350">
                      <a:solidFill>
                        <a:srgbClr val="000000"/>
                      </a:solidFill>
                      <a:miter lim="400000"/>
                    </a:lnT>
                    <a:lnB w="0">
                      <a:miter lim="400000"/>
                    </a:lnB>
                    <a:noFill/>
                  </a:tcPr>
                </a:tc>
                <a:tc>
                  <a:txBody>
                    <a:bodyPr/>
                    <a:lstStyle/>
                    <a:p>
                      <a:pPr indent="228600" defTabSz="584200">
                        <a:defRPr sz="1800"/>
                      </a:pPr>
                      <a:r>
                        <a:rPr lang="en-US" sz="2000" b="1" dirty="0">
                          <a:solidFill>
                            <a:schemeClr val="tx1"/>
                          </a:solidFill>
                          <a:latin typeface="Times Roman"/>
                          <a:ea typeface="Times Roman"/>
                          <a:cs typeface="Times Roman"/>
                          <a:sym typeface="Times Roman"/>
                        </a:rPr>
                        <a:t>1</a:t>
                      </a:r>
                      <a:endParaRPr sz="2000" b="1" dirty="0">
                        <a:solidFill>
                          <a:schemeClr val="tx1"/>
                        </a:solidFill>
                        <a:latin typeface="Times Roman"/>
                        <a:ea typeface="Times Roman"/>
                        <a:cs typeface="Times Roman"/>
                        <a:sym typeface="Times Roman"/>
                      </a:endParaRPr>
                    </a:p>
                  </a:txBody>
                  <a:tcPr marL="0" marR="0" marT="0" marB="0" anchor="ctr" horzOverflow="overflow">
                    <a:lnL w="6350">
                      <a:solidFill>
                        <a:srgbClr val="000000"/>
                      </a:solidFill>
                      <a:miter lim="400000"/>
                    </a:lnL>
                    <a:lnR w="6350">
                      <a:solidFill>
                        <a:srgbClr val="000000"/>
                      </a:solidFill>
                      <a:miter lim="400000"/>
                    </a:lnR>
                    <a:lnT w="6350" cap="flat" cmpd="sng" algn="ctr">
                      <a:solidFill>
                        <a:srgbClr val="000000"/>
                      </a:solidFill>
                      <a:prstDash val="solid"/>
                      <a:miter lim="400000"/>
                      <a:headEnd type="none" w="med" len="med"/>
                      <a:tailEnd type="none" w="med" len="med"/>
                    </a:lnT>
                    <a:lnB w="0">
                      <a:miter lim="400000"/>
                    </a:lnB>
                    <a:noFill/>
                  </a:tcPr>
                </a:tc>
                <a:tc>
                  <a:txBody>
                    <a:bodyPr/>
                    <a:lstStyle/>
                    <a:p>
                      <a:pPr indent="228600" defTabSz="584200">
                        <a:defRPr sz="1800"/>
                      </a:pPr>
                      <a:endParaRPr sz="2000" b="1" dirty="0">
                        <a:solidFill>
                          <a:schemeClr val="tx1"/>
                        </a:solidFill>
                        <a:latin typeface="Times Roman"/>
                        <a:ea typeface="Times Roman"/>
                        <a:cs typeface="Times Roman"/>
                        <a:sym typeface="Times Roman"/>
                      </a:endParaRPr>
                    </a:p>
                  </a:txBody>
                  <a:tcPr marL="0" marR="0" marT="0" marB="0" anchor="ctr" horzOverflow="overflow">
                    <a:lnL w="6350">
                      <a:solidFill>
                        <a:srgbClr val="000000"/>
                      </a:solidFill>
                      <a:miter lim="400000"/>
                    </a:lnL>
                    <a:lnR w="6350" cap="flat" cmpd="sng" algn="ctr">
                      <a:solidFill>
                        <a:srgbClr val="000000"/>
                      </a:solidFill>
                      <a:prstDash val="solid"/>
                      <a:miter lim="400000"/>
                      <a:headEnd type="none" w="med" len="med"/>
                      <a:tailEnd type="none" w="med" len="med"/>
                    </a:lnR>
                    <a:lnT w="6350" cap="flat" cmpd="sng" algn="ctr">
                      <a:solidFill>
                        <a:srgbClr val="000000"/>
                      </a:solidFill>
                      <a:prstDash val="solid"/>
                      <a:miter lim="400000"/>
                      <a:headEnd type="none" w="med" len="med"/>
                      <a:tailEnd type="none" w="med" len="med"/>
                    </a:lnT>
                    <a:lnB w="0">
                      <a:miter lim="400000"/>
                    </a:lnB>
                    <a:noFill/>
                  </a:tcPr>
                </a:tc>
                <a:tc>
                  <a:txBody>
                    <a:bodyPr/>
                    <a:lstStyle/>
                    <a:p>
                      <a:pPr indent="228600" defTabSz="584200">
                        <a:defRPr sz="1800"/>
                      </a:pPr>
                      <a:r>
                        <a:rPr lang="en-US" sz="2000" b="1" dirty="0">
                          <a:solidFill>
                            <a:schemeClr val="tx1"/>
                          </a:solidFill>
                          <a:latin typeface="Times Roman"/>
                          <a:ea typeface="Times Roman"/>
                          <a:cs typeface="Times Roman"/>
                          <a:sym typeface="Times Roman"/>
                        </a:rPr>
                        <a:t>1</a:t>
                      </a:r>
                      <a:endParaRPr sz="2000" b="1" dirty="0">
                        <a:solidFill>
                          <a:schemeClr val="tx1"/>
                        </a:solidFill>
                        <a:latin typeface="Times Roman"/>
                        <a:ea typeface="Times Roman"/>
                        <a:cs typeface="Times Roman"/>
                        <a:sym typeface="Times Roman"/>
                      </a:endParaRPr>
                    </a:p>
                  </a:txBody>
                  <a:tcPr marL="0" marR="0" marT="0" marB="0" anchor="ctr" horzOverflow="overflow">
                    <a:lnL w="6350">
                      <a:solidFill>
                        <a:srgbClr val="000000"/>
                      </a:solidFill>
                      <a:miter lim="400000"/>
                    </a:lnL>
                    <a:lnR w="0">
                      <a:miter lim="400000"/>
                    </a:lnR>
                    <a:lnT w="6350" cap="flat" cmpd="sng" algn="ctr">
                      <a:solidFill>
                        <a:srgbClr val="000000"/>
                      </a:solidFill>
                      <a:prstDash val="solid"/>
                      <a:miter lim="400000"/>
                      <a:headEnd type="none" w="med" len="med"/>
                      <a:tailEnd type="none" w="med" len="med"/>
                    </a:lnT>
                    <a:lnB w="0">
                      <a:miter lim="400000"/>
                    </a:lnB>
                    <a:no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2703929207"/>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U-2022 (V2) copy.psd" descr="U-2022 (V2) copy.psd">
            <a:extLst>
              <a:ext uri="{FF2B5EF4-FFF2-40B4-BE49-F238E27FC236}">
                <a16:creationId xmlns:a16="http://schemas.microsoft.com/office/drawing/2014/main" id="{6CA88F0D-661D-6EF1-321C-A4DBF42FCE3C}"/>
              </a:ext>
            </a:extLst>
          </p:cNvPr>
          <p:cNvPicPr>
            <a:picLocks noChangeAspect="1"/>
          </p:cNvPicPr>
          <p:nvPr/>
        </p:nvPicPr>
        <p:blipFill>
          <a:blip r:embed="rId2">
            <a:alphaModFix amt="14274"/>
          </a:blip>
          <a:stretch>
            <a:fillRect/>
          </a:stretch>
        </p:blipFill>
        <p:spPr>
          <a:xfrm>
            <a:off x="1783773" y="940188"/>
            <a:ext cx="9457599" cy="8054723"/>
          </a:xfrm>
          <a:prstGeom prst="rect">
            <a:avLst/>
          </a:prstGeom>
          <a:ln w="3175">
            <a:miter lim="400000"/>
          </a:ln>
        </p:spPr>
      </p:pic>
      <p:sp>
        <p:nvSpPr>
          <p:cNvPr id="3" name="TextBox 2">
            <a:extLst>
              <a:ext uri="{FF2B5EF4-FFF2-40B4-BE49-F238E27FC236}">
                <a16:creationId xmlns:a16="http://schemas.microsoft.com/office/drawing/2014/main" id="{3DDB972D-5661-E605-CA9F-BA22DCE6FD66}"/>
              </a:ext>
            </a:extLst>
          </p:cNvPr>
          <p:cNvSpPr txBox="1"/>
          <p:nvPr/>
        </p:nvSpPr>
        <p:spPr>
          <a:xfrm>
            <a:off x="3989282" y="1074984"/>
            <a:ext cx="5396753" cy="485602"/>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7093" tIns="27093" rIns="27093" bIns="27093" numCol="1" spcCol="38100" rtlCol="0" anchor="ctr">
            <a:spAutoFit/>
          </a:bodyPr>
          <a:lstStyle/>
          <a:p>
            <a:pPr marL="0" marR="0" indent="0" algn="ctr" defTabSz="587022" rtl="0" fontAlgn="auto" latinLnBrk="0" hangingPunct="0">
              <a:lnSpc>
                <a:spcPct val="100000"/>
              </a:lnSpc>
              <a:spcBef>
                <a:spcPts val="0"/>
              </a:spcBef>
              <a:spcAft>
                <a:spcPts val="0"/>
              </a:spcAft>
              <a:buClrTx/>
              <a:buSzTx/>
              <a:buFontTx/>
              <a:buNone/>
              <a:tabLst/>
            </a:pPr>
            <a:r>
              <a:rPr kumimoji="0" lang="en-US" sz="2800" i="0" u="none" strike="noStrike" cap="none" spc="0" normalizeH="0" baseline="0" dirty="0">
                <a:ln>
                  <a:noFill/>
                </a:ln>
                <a:solidFill>
                  <a:srgbClr val="000000"/>
                </a:solidFill>
                <a:effectLst/>
                <a:uFillTx/>
                <a:latin typeface="ACADEMY ENGRAVED LET PLAIN:1.0" panose="02000000000000000000" pitchFamily="2" charset="0"/>
                <a:sym typeface="Helvetica Neue"/>
              </a:rPr>
              <a:t>A LOOK FORWARD</a:t>
            </a:r>
          </a:p>
        </p:txBody>
      </p:sp>
      <p:sp>
        <p:nvSpPr>
          <p:cNvPr id="5" name="TextBox 4">
            <a:extLst>
              <a:ext uri="{FF2B5EF4-FFF2-40B4-BE49-F238E27FC236}">
                <a16:creationId xmlns:a16="http://schemas.microsoft.com/office/drawing/2014/main" id="{47E89548-3E63-9009-0985-1727A9165F14}"/>
              </a:ext>
            </a:extLst>
          </p:cNvPr>
          <p:cNvSpPr txBox="1"/>
          <p:nvPr/>
        </p:nvSpPr>
        <p:spPr>
          <a:xfrm>
            <a:off x="3159901" y="1917177"/>
            <a:ext cx="7165571" cy="362492"/>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7093" tIns="27093" rIns="27093" bIns="27093" numCol="1" spcCol="38100" rtlCol="0" anchor="ctr">
            <a:spAutoFit/>
          </a:bodyPr>
          <a:lstStyle/>
          <a:p>
            <a:pPr marL="0" marR="0" indent="0" algn="ctr" defTabSz="587022" rtl="0" fontAlgn="auto" latinLnBrk="0" hangingPunct="0">
              <a:lnSpc>
                <a:spcPct val="100000"/>
              </a:lnSpc>
              <a:spcBef>
                <a:spcPts val="0"/>
              </a:spcBef>
              <a:spcAft>
                <a:spcPts val="0"/>
              </a:spcAft>
              <a:buClrTx/>
              <a:buSzTx/>
              <a:buFontTx/>
              <a:buNone/>
              <a:tabLst/>
            </a:pPr>
            <a:r>
              <a:rPr kumimoji="0" lang="en-US" sz="2000" b="1" i="0" u="none" strike="noStrike" cap="none" spc="0" normalizeH="0" baseline="0" dirty="0">
                <a:ln>
                  <a:noFill/>
                </a:ln>
                <a:solidFill>
                  <a:srgbClr val="000000"/>
                </a:solidFill>
                <a:effectLst/>
                <a:uFillTx/>
                <a:latin typeface="ACADEMY ENGRAVED LET PLAIN:1.0" panose="02000000000000000000" pitchFamily="2" charset="0"/>
                <a:sym typeface="Helvetica Neue"/>
              </a:rPr>
              <a:t>2023-2024 TUPS Teacher(s) of the Year</a:t>
            </a:r>
            <a:r>
              <a:rPr lang="en-US" dirty="0">
                <a:latin typeface="ACADEMY ENGRAVED LET PLAIN:1.0" panose="02000000000000000000" pitchFamily="2" charset="0"/>
              </a:rPr>
              <a:t> </a:t>
            </a:r>
            <a:endParaRPr kumimoji="0" lang="en-US" sz="2000" b="1" i="0" u="none" strike="noStrike" cap="none" spc="0" normalizeH="0" baseline="0" dirty="0">
              <a:ln>
                <a:noFill/>
              </a:ln>
              <a:solidFill>
                <a:srgbClr val="000000"/>
              </a:solidFill>
              <a:effectLst/>
              <a:uFillTx/>
              <a:latin typeface="ACADEMY ENGRAVED LET PLAIN:1.0" panose="02000000000000000000" pitchFamily="2" charset="0"/>
              <a:sym typeface="Helvetica Neue"/>
            </a:endParaRPr>
          </a:p>
        </p:txBody>
      </p:sp>
      <p:sp>
        <p:nvSpPr>
          <p:cNvPr id="7" name="TextBox 6">
            <a:extLst>
              <a:ext uri="{FF2B5EF4-FFF2-40B4-BE49-F238E27FC236}">
                <a16:creationId xmlns:a16="http://schemas.microsoft.com/office/drawing/2014/main" id="{EAA0A6E0-607D-8EF4-E885-7B6552FBDEF4}"/>
              </a:ext>
            </a:extLst>
          </p:cNvPr>
          <p:cNvSpPr txBox="1"/>
          <p:nvPr/>
        </p:nvSpPr>
        <p:spPr>
          <a:xfrm>
            <a:off x="418641" y="2764253"/>
            <a:ext cx="9457599" cy="1901375"/>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7093" tIns="27093" rIns="27093" bIns="27093" numCol="1" spcCol="38100" rtlCol="0" anchor="ctr">
            <a:spAutoFit/>
          </a:bodyPr>
          <a:lstStyle/>
          <a:p>
            <a:pPr marL="0" marR="0" indent="0" algn="ctr" defTabSz="587022" rtl="0" fontAlgn="auto" latinLnBrk="0" hangingPunct="0">
              <a:lnSpc>
                <a:spcPct val="100000"/>
              </a:lnSpc>
              <a:spcBef>
                <a:spcPts val="0"/>
              </a:spcBef>
              <a:spcAft>
                <a:spcPts val="0"/>
              </a:spcAft>
              <a:buClrTx/>
              <a:buSzTx/>
              <a:buFontTx/>
              <a:buNone/>
              <a:tabLst/>
            </a:pPr>
            <a:r>
              <a:rPr lang="en-US" dirty="0">
                <a:latin typeface="ACADEMY ENGRAVED LET PLAIN:1.0" panose="02000000000000000000" pitchFamily="2" charset="0"/>
              </a:rPr>
              <a:t>This past Friday, February 16, 2024, Township of Union Board Members, Central Office Leadership, Principals &amp; Supervisor Leadership &amp; UTEA Leadership all embarked on professional development in Labor-Management Collaboration. As a collaborative unit, we will take part in continuing our journey on March 4, 2024, at NJPSA. </a:t>
            </a:r>
          </a:p>
          <a:p>
            <a:pPr marL="0" marR="0" indent="0" algn="ctr" defTabSz="587022" rtl="0" fontAlgn="auto" latinLnBrk="0" hangingPunct="0">
              <a:lnSpc>
                <a:spcPct val="100000"/>
              </a:lnSpc>
              <a:spcBef>
                <a:spcPts val="0"/>
              </a:spcBef>
              <a:spcAft>
                <a:spcPts val="0"/>
              </a:spcAft>
              <a:buClrTx/>
              <a:buSzTx/>
              <a:buFontTx/>
              <a:buNone/>
              <a:tabLst/>
            </a:pPr>
            <a:r>
              <a:rPr kumimoji="0" lang="en-US" sz="2000" b="1" i="0" u="none" strike="noStrike" cap="none" spc="0" normalizeH="0" baseline="0" dirty="0">
                <a:ln>
                  <a:noFill/>
                </a:ln>
                <a:solidFill>
                  <a:srgbClr val="000000"/>
                </a:solidFill>
                <a:effectLst/>
                <a:uFillTx/>
                <a:latin typeface="Helvetica Neue"/>
                <a:ea typeface="Helvetica Neue"/>
                <a:cs typeface="Helvetica Neue"/>
                <a:sym typeface="Helvetica Neue"/>
              </a:rPr>
              <a:t>                               </a:t>
            </a:r>
          </a:p>
        </p:txBody>
      </p:sp>
      <p:pic>
        <p:nvPicPr>
          <p:cNvPr id="11" name="Picture 10" descr="A group of people posing for a photo&#10;&#10;Description automatically generated">
            <a:extLst>
              <a:ext uri="{FF2B5EF4-FFF2-40B4-BE49-F238E27FC236}">
                <a16:creationId xmlns:a16="http://schemas.microsoft.com/office/drawing/2014/main" id="{82DA6F8E-D92D-D08C-1771-F0BF4BF3BCE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083616" y="2417897"/>
            <a:ext cx="2274822" cy="1796100"/>
          </a:xfrm>
          <a:prstGeom prst="rect">
            <a:avLst/>
          </a:prstGeom>
        </p:spPr>
      </p:pic>
      <p:pic>
        <p:nvPicPr>
          <p:cNvPr id="14" name="Picture 13" descr="A person standing in front of a group of people sitting at tables&#10;&#10;Description automatically generated">
            <a:extLst>
              <a:ext uri="{FF2B5EF4-FFF2-40B4-BE49-F238E27FC236}">
                <a16:creationId xmlns:a16="http://schemas.microsoft.com/office/drawing/2014/main" id="{2D2BAF15-005C-2622-5901-EF5A891D181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713" y="4281121"/>
            <a:ext cx="2528371" cy="1896278"/>
          </a:xfrm>
          <a:prstGeom prst="rect">
            <a:avLst/>
          </a:prstGeom>
        </p:spPr>
      </p:pic>
      <p:sp>
        <p:nvSpPr>
          <p:cNvPr id="16" name="TextBox 15">
            <a:extLst>
              <a:ext uri="{FF2B5EF4-FFF2-40B4-BE49-F238E27FC236}">
                <a16:creationId xmlns:a16="http://schemas.microsoft.com/office/drawing/2014/main" id="{869D7A8B-CE85-3E9B-0497-5122B2B46BDD}"/>
              </a:ext>
            </a:extLst>
          </p:cNvPr>
          <p:cNvSpPr txBox="1"/>
          <p:nvPr/>
        </p:nvSpPr>
        <p:spPr>
          <a:xfrm>
            <a:off x="959197" y="6846082"/>
            <a:ext cx="11566981" cy="1285821"/>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7093" tIns="27093" rIns="27093" bIns="27093" numCol="1" spcCol="38100" rtlCol="0" anchor="ctr">
            <a:spAutoFit/>
          </a:bodyPr>
          <a:lstStyle/>
          <a:p>
            <a:pPr marL="0" marR="0" indent="0" algn="ctr" defTabSz="587022" rtl="0" fontAlgn="auto" latinLnBrk="0" hangingPunct="0">
              <a:lnSpc>
                <a:spcPct val="100000"/>
              </a:lnSpc>
              <a:spcBef>
                <a:spcPts val="0"/>
              </a:spcBef>
              <a:spcAft>
                <a:spcPts val="0"/>
              </a:spcAft>
              <a:buClrTx/>
              <a:buSzTx/>
              <a:buFontTx/>
              <a:buNone/>
              <a:tabLst/>
            </a:pPr>
            <a:r>
              <a:rPr kumimoji="0" lang="en-US" sz="1600" b="1" i="0" u="none" strike="noStrike" cap="none" spc="0" normalizeH="0" baseline="0" dirty="0">
                <a:ln>
                  <a:noFill/>
                </a:ln>
                <a:solidFill>
                  <a:srgbClr val="000000"/>
                </a:solidFill>
                <a:effectLst/>
                <a:uFillTx/>
                <a:latin typeface="ACADEMY ENGRAVED LET PLAIN:1.0" panose="02000000000000000000" pitchFamily="2" charset="0"/>
                <a:sym typeface="Helvetica Neue"/>
              </a:rPr>
              <a:t>📢 Attention TUPS Parents of students in grades 3-12! 📚 Join us for a Parent Night Info Session about our fantastic FREE online tutoring service, </a:t>
            </a:r>
            <a:r>
              <a:rPr kumimoji="0" lang="en-US" sz="1600" b="1" i="0" u="none" strike="noStrike" cap="none" spc="0" normalizeH="0" baseline="0" dirty="0" err="1">
                <a:ln>
                  <a:noFill/>
                </a:ln>
                <a:solidFill>
                  <a:srgbClr val="000000"/>
                </a:solidFill>
                <a:effectLst/>
                <a:uFillTx/>
                <a:latin typeface="ACADEMY ENGRAVED LET PLAIN:1.0" panose="02000000000000000000" pitchFamily="2" charset="0"/>
                <a:sym typeface="Helvetica Neue"/>
              </a:rPr>
              <a:t>PearDeck</a:t>
            </a:r>
            <a:r>
              <a:rPr kumimoji="0" lang="en-US" sz="1600" b="1" i="0" u="none" strike="noStrike" cap="none" spc="0" normalizeH="0" baseline="0" dirty="0">
                <a:ln>
                  <a:noFill/>
                </a:ln>
                <a:solidFill>
                  <a:srgbClr val="000000"/>
                </a:solidFill>
                <a:effectLst/>
                <a:uFillTx/>
                <a:latin typeface="ACADEMY ENGRAVED LET PLAIN:1.0" panose="02000000000000000000" pitchFamily="2" charset="0"/>
                <a:sym typeface="Helvetica Neue"/>
              </a:rPr>
              <a:t> Tutoring (formerly Tutor Me), on February 22nd at 6:00 pm. Discover more about this opportunity to support your child's learning and foster their growth. Join via ZOOM and enter the Meeting ID: 944 2566 9187. We hope to see you there! For questions, email Coordinators Alison Brehm at </a:t>
            </a:r>
            <a:r>
              <a:rPr kumimoji="0" lang="en-US" sz="1600" b="1" i="0" u="none" strike="noStrike" cap="none" spc="0" normalizeH="0" baseline="0" dirty="0" err="1">
                <a:ln>
                  <a:noFill/>
                </a:ln>
                <a:solidFill>
                  <a:srgbClr val="000000"/>
                </a:solidFill>
                <a:effectLst/>
                <a:uFillTx/>
                <a:latin typeface="ACADEMY ENGRAVED LET PLAIN:1.0" panose="02000000000000000000" pitchFamily="2" charset="0"/>
                <a:sym typeface="Helvetica Neue"/>
              </a:rPr>
              <a:t>abrehm@twpunionschools.org</a:t>
            </a:r>
            <a:r>
              <a:rPr kumimoji="0" lang="en-US" sz="1600" b="1" i="0" u="none" strike="noStrike" cap="none" spc="0" normalizeH="0" baseline="0" dirty="0">
                <a:ln>
                  <a:noFill/>
                </a:ln>
                <a:solidFill>
                  <a:srgbClr val="000000"/>
                </a:solidFill>
                <a:effectLst/>
                <a:uFillTx/>
                <a:latin typeface="ACADEMY ENGRAVED LET PLAIN:1.0" panose="02000000000000000000" pitchFamily="2" charset="0"/>
                <a:sym typeface="Helvetica Neue"/>
              </a:rPr>
              <a:t> </a:t>
            </a:r>
            <a:r>
              <a:rPr kumimoji="0" lang="en-US" sz="1600" b="1" i="0" u="none" strike="noStrike" cap="none" spc="0" normalizeH="0" baseline="0" dirty="0" err="1">
                <a:ln>
                  <a:noFill/>
                </a:ln>
                <a:solidFill>
                  <a:srgbClr val="000000"/>
                </a:solidFill>
                <a:effectLst/>
                <a:uFillTx/>
                <a:latin typeface="ACADEMY ENGRAVED LET PLAIN:1.0" panose="02000000000000000000" pitchFamily="2" charset="0"/>
                <a:sym typeface="Helvetica Neue"/>
              </a:rPr>
              <a:t>abrehm@twpunionschools.org</a:t>
            </a:r>
            <a:r>
              <a:rPr kumimoji="0" lang="en-US" sz="1600" b="1" i="0" u="none" strike="noStrike" cap="none" spc="0" normalizeH="0" baseline="0" dirty="0">
                <a:ln>
                  <a:noFill/>
                </a:ln>
                <a:solidFill>
                  <a:srgbClr val="000000"/>
                </a:solidFill>
                <a:effectLst/>
                <a:uFillTx/>
                <a:latin typeface="ACADEMY ENGRAVED LET PLAIN:1.0" panose="02000000000000000000" pitchFamily="2" charset="0"/>
                <a:sym typeface="Helvetica Neue"/>
              </a:rPr>
              <a:t> and Danielle Stabler at </a:t>
            </a:r>
            <a:r>
              <a:rPr kumimoji="0" lang="en-US" sz="1600" b="1" i="0" u="none" strike="noStrike" cap="none" spc="0" normalizeH="0" baseline="0" dirty="0" err="1">
                <a:ln>
                  <a:noFill/>
                </a:ln>
                <a:solidFill>
                  <a:srgbClr val="000000"/>
                </a:solidFill>
                <a:effectLst/>
                <a:uFillTx/>
                <a:latin typeface="ACADEMY ENGRAVED LET PLAIN:1.0" panose="02000000000000000000" pitchFamily="2" charset="0"/>
                <a:sym typeface="Helvetica Neue"/>
              </a:rPr>
              <a:t>dstabler@twpunionschools.org</a:t>
            </a:r>
            <a:r>
              <a:rPr kumimoji="0" lang="en-US" sz="1600" b="1" i="0" u="none" strike="noStrike" cap="none" spc="0" normalizeH="0" baseline="0" dirty="0">
                <a:ln>
                  <a:noFill/>
                </a:ln>
                <a:solidFill>
                  <a:srgbClr val="000000"/>
                </a:solidFill>
                <a:effectLst/>
                <a:uFillTx/>
                <a:latin typeface="ACADEMY ENGRAVED LET PLAIN:1.0" panose="02000000000000000000" pitchFamily="2" charset="0"/>
                <a:sym typeface="Helvetica Neue"/>
              </a:rPr>
              <a:t> </a:t>
            </a:r>
            <a:r>
              <a:rPr kumimoji="0" lang="en-US" sz="1600" b="1" i="0" u="none" strike="noStrike" cap="none" spc="0" normalizeH="0" baseline="0" dirty="0" err="1">
                <a:ln>
                  <a:noFill/>
                </a:ln>
                <a:solidFill>
                  <a:srgbClr val="000000"/>
                </a:solidFill>
                <a:effectLst/>
                <a:uFillTx/>
                <a:latin typeface="ACADEMY ENGRAVED LET PLAIN:1.0" panose="02000000000000000000" pitchFamily="2" charset="0"/>
                <a:sym typeface="Helvetica Neue"/>
              </a:rPr>
              <a:t>dstabler@twpunionschools.org</a:t>
            </a:r>
            <a:endParaRPr kumimoji="0" lang="en-US" sz="1600" b="1" i="0" u="none" strike="noStrike" cap="none" spc="0" normalizeH="0" baseline="0" dirty="0">
              <a:ln>
                <a:noFill/>
              </a:ln>
              <a:solidFill>
                <a:srgbClr val="000000"/>
              </a:solidFill>
              <a:effectLst/>
              <a:uFillTx/>
              <a:latin typeface="ACADEMY ENGRAVED LET PLAIN:1.0" panose="02000000000000000000" pitchFamily="2" charset="0"/>
              <a:sym typeface="Helvetica Neue"/>
            </a:endParaRPr>
          </a:p>
        </p:txBody>
      </p:sp>
      <p:sp>
        <p:nvSpPr>
          <p:cNvPr id="17" name="TextBox 16">
            <a:extLst>
              <a:ext uri="{FF2B5EF4-FFF2-40B4-BE49-F238E27FC236}">
                <a16:creationId xmlns:a16="http://schemas.microsoft.com/office/drawing/2014/main" id="{CD5ECE31-CB5A-CCA2-C173-44EDBEE2BDD0}"/>
              </a:ext>
            </a:extLst>
          </p:cNvPr>
          <p:cNvSpPr txBox="1"/>
          <p:nvPr/>
        </p:nvSpPr>
        <p:spPr>
          <a:xfrm>
            <a:off x="2814357" y="4541666"/>
            <a:ext cx="6533233" cy="670268"/>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7093" tIns="27093" rIns="27093" bIns="27093" numCol="1" spcCol="38100" rtlCol="0" anchor="ctr">
            <a:spAutoFit/>
          </a:bodyPr>
          <a:lstStyle/>
          <a:p>
            <a:pPr marL="0" marR="0" indent="0" algn="ctr" defTabSz="587022" rtl="0" fontAlgn="auto" latinLnBrk="0" hangingPunct="0">
              <a:lnSpc>
                <a:spcPct val="100000"/>
              </a:lnSpc>
              <a:spcBef>
                <a:spcPts val="0"/>
              </a:spcBef>
              <a:spcAft>
                <a:spcPts val="0"/>
              </a:spcAft>
              <a:buClrTx/>
              <a:buSzTx/>
              <a:buFontTx/>
              <a:buNone/>
              <a:tabLst/>
            </a:pPr>
            <a:r>
              <a:rPr kumimoji="0" lang="en-US" sz="2000" b="1" i="0" u="none" strike="noStrike" cap="none" spc="0" normalizeH="0" baseline="0" dirty="0">
                <a:ln>
                  <a:noFill/>
                </a:ln>
                <a:solidFill>
                  <a:srgbClr val="000000"/>
                </a:solidFill>
                <a:effectLst/>
                <a:uFillTx/>
                <a:latin typeface="ACADEMY ENGRAVED LET PLAIN:1.0" panose="02000000000000000000" pitchFamily="2" charset="0"/>
                <a:sym typeface="Helvetica Neue"/>
              </a:rPr>
              <a:t>NJ Labor-Management Collaborative includes        NJEA, NJSBA, NJASA, and NJPSA</a:t>
            </a:r>
          </a:p>
        </p:txBody>
      </p:sp>
    </p:spTree>
    <p:extLst>
      <p:ext uri="{BB962C8B-B14F-4D97-AF65-F5344CB8AC3E}">
        <p14:creationId xmlns:p14="http://schemas.microsoft.com/office/powerpoint/2010/main" val="479307646"/>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U-2022 (V2) copy.psd" descr="U-2022 (V2) copy.psd">
            <a:hlinkClick r:id="rId2"/>
            <a:extLst>
              <a:ext uri="{FF2B5EF4-FFF2-40B4-BE49-F238E27FC236}">
                <a16:creationId xmlns:a16="http://schemas.microsoft.com/office/drawing/2014/main" id="{0E1C12B5-3E25-D231-48C6-911F87886C2A}"/>
              </a:ext>
            </a:extLst>
          </p:cNvPr>
          <p:cNvPicPr>
            <a:picLocks noChangeAspect="1"/>
          </p:cNvPicPr>
          <p:nvPr/>
        </p:nvPicPr>
        <p:blipFill>
          <a:blip r:embed="rId3">
            <a:alphaModFix amt="14274"/>
          </a:blip>
          <a:stretch>
            <a:fillRect/>
          </a:stretch>
        </p:blipFill>
        <p:spPr>
          <a:xfrm>
            <a:off x="1773600" y="1127664"/>
            <a:ext cx="9457599" cy="8054723"/>
          </a:xfrm>
          <a:prstGeom prst="rect">
            <a:avLst/>
          </a:prstGeom>
          <a:ln w="3175">
            <a:miter lim="400000"/>
          </a:ln>
        </p:spPr>
      </p:pic>
      <p:sp>
        <p:nvSpPr>
          <p:cNvPr id="4" name="TextBox 3">
            <a:extLst>
              <a:ext uri="{FF2B5EF4-FFF2-40B4-BE49-F238E27FC236}">
                <a16:creationId xmlns:a16="http://schemas.microsoft.com/office/drawing/2014/main" id="{5171D070-63AB-01F8-4113-DEAFC7F96D51}"/>
              </a:ext>
            </a:extLst>
          </p:cNvPr>
          <p:cNvSpPr txBox="1"/>
          <p:nvPr/>
        </p:nvSpPr>
        <p:spPr>
          <a:xfrm>
            <a:off x="1423428" y="2603901"/>
            <a:ext cx="10157941" cy="5102251"/>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7093" tIns="27093" rIns="27093" bIns="27093" numCol="1" spcCol="38100" rtlCol="0" anchor="ctr">
            <a:spAutoFit/>
          </a:bodyPr>
          <a:lstStyle/>
          <a:p>
            <a:pPr marR="0" defTabSz="587022" rtl="0" fontAlgn="auto" latinLnBrk="0" hangingPunct="0">
              <a:spcBef>
                <a:spcPts val="0"/>
              </a:spcBef>
              <a:spcAft>
                <a:spcPts val="0"/>
              </a:spcAft>
              <a:buClrTx/>
              <a:buSzTx/>
              <a:tabLst/>
            </a:pPr>
            <a:r>
              <a:rPr lang="en-US" sz="4400" dirty="0">
                <a:latin typeface="ACADEMY ENGRAVED LET PLAIN:1.0" panose="02000000000000000000" pitchFamily="2" charset="0"/>
              </a:rPr>
              <a:t>TUPS Student Liaisons</a:t>
            </a:r>
          </a:p>
          <a:p>
            <a:pPr marR="0" defTabSz="587022" rtl="0" fontAlgn="auto" latinLnBrk="0" hangingPunct="0">
              <a:spcBef>
                <a:spcPts val="0"/>
              </a:spcBef>
              <a:spcAft>
                <a:spcPts val="0"/>
              </a:spcAft>
              <a:buClrTx/>
              <a:buSzTx/>
              <a:tabLst/>
            </a:pPr>
            <a:endParaRPr lang="en-US" sz="4400" dirty="0">
              <a:latin typeface="ACADEMY ENGRAVED LET PLAIN:1.0" panose="02000000000000000000" pitchFamily="2" charset="0"/>
            </a:endParaRPr>
          </a:p>
          <a:p>
            <a:pPr marR="0" defTabSz="587022" rtl="0" fontAlgn="auto" latinLnBrk="0" hangingPunct="0">
              <a:spcBef>
                <a:spcPts val="0"/>
              </a:spcBef>
              <a:spcAft>
                <a:spcPts val="0"/>
              </a:spcAft>
              <a:buClrTx/>
              <a:buSzTx/>
              <a:tabLst/>
            </a:pPr>
            <a:r>
              <a:rPr lang="en-US" sz="4400" dirty="0" err="1">
                <a:latin typeface="ACADEMY ENGRAVED LET PLAIN:1.0" panose="02000000000000000000" pitchFamily="2" charset="0"/>
              </a:rPr>
              <a:t>Neissa</a:t>
            </a:r>
            <a:r>
              <a:rPr lang="en-US" sz="4400" dirty="0">
                <a:latin typeface="ACADEMY ENGRAVED LET PLAIN:1.0" panose="02000000000000000000" pitchFamily="2" charset="0"/>
              </a:rPr>
              <a:t> </a:t>
            </a:r>
            <a:r>
              <a:rPr lang="en-US" sz="4400" dirty="0" err="1">
                <a:latin typeface="ACADEMY ENGRAVED LET PLAIN:1.0" panose="02000000000000000000" pitchFamily="2" charset="0"/>
              </a:rPr>
              <a:t>Filias</a:t>
            </a:r>
            <a:endParaRPr lang="en-US" sz="4400" dirty="0">
              <a:latin typeface="ACADEMY ENGRAVED LET PLAIN:1.0" panose="02000000000000000000" pitchFamily="2" charset="0"/>
            </a:endParaRPr>
          </a:p>
          <a:p>
            <a:pPr marR="0" defTabSz="587022" rtl="0" fontAlgn="auto" latinLnBrk="0" hangingPunct="0">
              <a:spcBef>
                <a:spcPts val="0"/>
              </a:spcBef>
              <a:spcAft>
                <a:spcPts val="0"/>
              </a:spcAft>
              <a:buClrTx/>
              <a:buSzTx/>
              <a:tabLst/>
            </a:pPr>
            <a:endParaRPr lang="en-US" sz="4400" dirty="0">
              <a:latin typeface="ACADEMY ENGRAVED LET PLAIN:1.0" panose="02000000000000000000" pitchFamily="2" charset="0"/>
            </a:endParaRPr>
          </a:p>
          <a:p>
            <a:pPr marR="0" defTabSz="587022" rtl="0" fontAlgn="auto" latinLnBrk="0" hangingPunct="0">
              <a:spcBef>
                <a:spcPts val="0"/>
              </a:spcBef>
              <a:spcAft>
                <a:spcPts val="0"/>
              </a:spcAft>
              <a:buClrTx/>
              <a:buSzTx/>
              <a:tabLst/>
            </a:pPr>
            <a:r>
              <a:rPr lang="en-US" sz="4400" dirty="0">
                <a:latin typeface="ACADEMY ENGRAVED LET PLAIN:1.0" panose="02000000000000000000" pitchFamily="2" charset="0"/>
              </a:rPr>
              <a:t>&amp; </a:t>
            </a:r>
          </a:p>
          <a:p>
            <a:pPr marR="0" defTabSz="587022" rtl="0" fontAlgn="auto" latinLnBrk="0" hangingPunct="0">
              <a:spcBef>
                <a:spcPts val="0"/>
              </a:spcBef>
              <a:spcAft>
                <a:spcPts val="0"/>
              </a:spcAft>
              <a:buClrTx/>
              <a:buSzTx/>
              <a:tabLst/>
            </a:pPr>
            <a:endParaRPr lang="en-US" sz="4400" dirty="0">
              <a:latin typeface="ACADEMY ENGRAVED LET PLAIN:1.0" panose="02000000000000000000" pitchFamily="2" charset="0"/>
            </a:endParaRPr>
          </a:p>
          <a:p>
            <a:pPr marR="0" defTabSz="587022" rtl="0" fontAlgn="auto" latinLnBrk="0" hangingPunct="0">
              <a:spcBef>
                <a:spcPts val="0"/>
              </a:spcBef>
              <a:spcAft>
                <a:spcPts val="0"/>
              </a:spcAft>
              <a:buClrTx/>
              <a:buSzTx/>
              <a:tabLst/>
            </a:pPr>
            <a:r>
              <a:rPr lang="en-US" sz="4400" dirty="0">
                <a:latin typeface="ACADEMY ENGRAVED LET PLAIN:1.0" panose="02000000000000000000" pitchFamily="2" charset="0"/>
              </a:rPr>
              <a:t>Gia Patel</a:t>
            </a:r>
          </a:p>
          <a:p>
            <a:pPr marL="0" marR="0" indent="0" algn="ctr" defTabSz="587022" rtl="0" fontAlgn="auto" latinLnBrk="0" hangingPunct="0">
              <a:lnSpc>
                <a:spcPct val="100000"/>
              </a:lnSpc>
              <a:spcBef>
                <a:spcPts val="0"/>
              </a:spcBef>
              <a:spcAft>
                <a:spcPts val="0"/>
              </a:spcAft>
              <a:buClrTx/>
              <a:buSzTx/>
              <a:buFontTx/>
              <a:buNone/>
              <a:tabLst/>
            </a:pPr>
            <a:endParaRPr kumimoji="0" lang="en-US" sz="2000" b="1" i="0" u="none" strike="noStrike" cap="none" spc="0" normalizeH="0" baseline="0" dirty="0">
              <a:ln>
                <a:noFill/>
              </a:ln>
              <a:solidFill>
                <a:srgbClr val="000000"/>
              </a:solidFill>
              <a:effectLst/>
              <a:uFillTx/>
              <a:latin typeface="Helvetica Neue"/>
              <a:ea typeface="Helvetica Neue"/>
              <a:cs typeface="Helvetica Neue"/>
              <a:sym typeface="Helvetica Neue"/>
            </a:endParaRPr>
          </a:p>
        </p:txBody>
      </p:sp>
      <p:sp>
        <p:nvSpPr>
          <p:cNvPr id="3" name="TextBox 2">
            <a:extLst>
              <a:ext uri="{FF2B5EF4-FFF2-40B4-BE49-F238E27FC236}">
                <a16:creationId xmlns:a16="http://schemas.microsoft.com/office/drawing/2014/main" id="{7AD7E26B-DD59-D7E4-C5BE-24EB5607ECB9}"/>
              </a:ext>
            </a:extLst>
          </p:cNvPr>
          <p:cNvSpPr txBox="1"/>
          <p:nvPr/>
        </p:nvSpPr>
        <p:spPr>
          <a:xfrm>
            <a:off x="2489812" y="7511550"/>
            <a:ext cx="8741387" cy="670268"/>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7093" tIns="27093" rIns="27093" bIns="27093" numCol="1" spcCol="38100" rtlCol="0" anchor="ctr">
            <a:spAutoFit/>
          </a:bodyPr>
          <a:lstStyle/>
          <a:p>
            <a:pPr marL="0" marR="0" indent="0" algn="ctr" defTabSz="587022" rtl="0" fontAlgn="auto" latinLnBrk="0" hangingPunct="0">
              <a:lnSpc>
                <a:spcPct val="100000"/>
              </a:lnSpc>
              <a:spcBef>
                <a:spcPts val="0"/>
              </a:spcBef>
              <a:spcAft>
                <a:spcPts val="0"/>
              </a:spcAft>
              <a:buClrTx/>
              <a:buSzTx/>
              <a:buFontTx/>
              <a:buNone/>
              <a:tabLst/>
            </a:pPr>
            <a:r>
              <a:rPr kumimoji="0" lang="en-US" sz="2000" b="1" i="0" u="none" strike="noStrike" cap="none" spc="0" normalizeH="0" baseline="0" dirty="0">
                <a:ln>
                  <a:noFill/>
                </a:ln>
                <a:solidFill>
                  <a:srgbClr val="000000"/>
                </a:solidFill>
                <a:effectLst/>
                <a:uFillTx/>
                <a:latin typeface="Helvetica Neue"/>
                <a:ea typeface="Helvetica Neue"/>
                <a:cs typeface="Helvetica Neue"/>
                <a:sym typeface="Helvetica Neue"/>
                <a:hlinkClick r:id="rId2"/>
              </a:rPr>
              <a:t>https://docs.google.com/presentation/d/1ZPKxu87dovJiUN-tI7baethcWC78NVkwLdWplzNoNFM/edit?usp=sharing</a:t>
            </a:r>
            <a:endParaRPr kumimoji="0" lang="en-US" sz="2000" b="1" i="0" u="none" strike="noStrike" cap="none" spc="0" normalizeH="0" baseline="0" dirty="0">
              <a:ln>
                <a:noFill/>
              </a:ln>
              <a:solidFill>
                <a:srgbClr val="000000"/>
              </a:solidFill>
              <a:effectLst/>
              <a:uFillTx/>
              <a:latin typeface="Helvetica Neue"/>
              <a:ea typeface="Helvetica Neue"/>
              <a:cs typeface="Helvetica Neue"/>
              <a:sym typeface="Helvetica Neue"/>
            </a:endParaRPr>
          </a:p>
        </p:txBody>
      </p:sp>
    </p:spTree>
    <p:extLst>
      <p:ext uri="{BB962C8B-B14F-4D97-AF65-F5344CB8AC3E}">
        <p14:creationId xmlns:p14="http://schemas.microsoft.com/office/powerpoint/2010/main" val="532841463"/>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U-2022 (V2) copy.psd" descr="U-2022 (V2) copy.psd">
            <a:extLst>
              <a:ext uri="{FF2B5EF4-FFF2-40B4-BE49-F238E27FC236}">
                <a16:creationId xmlns:a16="http://schemas.microsoft.com/office/drawing/2014/main" id="{6CA88F0D-661D-6EF1-321C-A4DBF42FCE3C}"/>
              </a:ext>
            </a:extLst>
          </p:cNvPr>
          <p:cNvPicPr>
            <a:picLocks noChangeAspect="1"/>
          </p:cNvPicPr>
          <p:nvPr/>
        </p:nvPicPr>
        <p:blipFill>
          <a:blip r:embed="rId2">
            <a:alphaModFix amt="14274"/>
          </a:blip>
          <a:stretch>
            <a:fillRect/>
          </a:stretch>
        </p:blipFill>
        <p:spPr>
          <a:xfrm>
            <a:off x="1773600" y="1127664"/>
            <a:ext cx="9457599" cy="8054723"/>
          </a:xfrm>
          <a:prstGeom prst="rect">
            <a:avLst/>
          </a:prstGeom>
          <a:ln w="3175">
            <a:miter lim="400000"/>
          </a:ln>
        </p:spPr>
      </p:pic>
      <p:sp>
        <p:nvSpPr>
          <p:cNvPr id="3" name="TextBox 2">
            <a:extLst>
              <a:ext uri="{FF2B5EF4-FFF2-40B4-BE49-F238E27FC236}">
                <a16:creationId xmlns:a16="http://schemas.microsoft.com/office/drawing/2014/main" id="{8F6B3F2A-29DB-0030-E471-322C3A204159}"/>
              </a:ext>
            </a:extLst>
          </p:cNvPr>
          <p:cNvSpPr txBox="1"/>
          <p:nvPr/>
        </p:nvSpPr>
        <p:spPr>
          <a:xfrm>
            <a:off x="465512" y="2407358"/>
            <a:ext cx="12153207" cy="3748034"/>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7093" tIns="27093" rIns="27093" bIns="27093" numCol="1" spcCol="38100" rtlCol="0" anchor="ctr">
            <a:spAutoFit/>
          </a:bodyPr>
          <a:lstStyle/>
          <a:p>
            <a:pPr>
              <a:lnSpc>
                <a:spcPct val="150000"/>
              </a:lnSpc>
            </a:pPr>
            <a:r>
              <a:rPr lang="en-US" sz="2400" dirty="0">
                <a:latin typeface="ACADEMY ENGRAVED LET PLAIN:1.0" panose="02000000000000000000" pitchFamily="2" charset="0"/>
              </a:rPr>
              <a:t>Impact Employee Recognition/Student Recognition</a:t>
            </a:r>
          </a:p>
          <a:p>
            <a:pPr>
              <a:lnSpc>
                <a:spcPct val="150000"/>
              </a:lnSpc>
            </a:pPr>
            <a:r>
              <a:rPr lang="en-US" sz="2400" dirty="0">
                <a:latin typeface="ACADEMY ENGRAVED LET PLAIN:1.0" panose="02000000000000000000" pitchFamily="2" charset="0"/>
              </a:rPr>
              <a:t>A Small Glimpse</a:t>
            </a:r>
            <a:endParaRPr kumimoji="0" lang="en-US" sz="2400" b="1" i="0" u="none" strike="noStrike" cap="none" spc="0" normalizeH="0" baseline="0" dirty="0">
              <a:ln>
                <a:noFill/>
              </a:ln>
              <a:solidFill>
                <a:srgbClr val="000000"/>
              </a:solidFill>
              <a:effectLst/>
              <a:uFillTx/>
              <a:latin typeface="ACADEMY ENGRAVED LET PLAIN:1.0" panose="02000000000000000000" pitchFamily="2" charset="0"/>
              <a:sym typeface="Helvetica Neue"/>
            </a:endParaRPr>
          </a:p>
          <a:p>
            <a:pPr>
              <a:lnSpc>
                <a:spcPct val="150000"/>
              </a:lnSpc>
            </a:pPr>
            <a:r>
              <a:rPr lang="en-US" sz="2400" dirty="0">
                <a:latin typeface="ACADEMY ENGRAVED LET PLAIN:1.0" panose="02000000000000000000" pitchFamily="2" charset="0"/>
              </a:rPr>
              <a:t>HIB Report for </a:t>
            </a:r>
            <a:r>
              <a:rPr kumimoji="0" lang="en-US" sz="2400" b="1" i="0" u="none" strike="noStrike" cap="none" spc="0" normalizeH="0" baseline="0" dirty="0">
                <a:ln>
                  <a:noFill/>
                </a:ln>
                <a:solidFill>
                  <a:srgbClr val="000000"/>
                </a:solidFill>
                <a:effectLst/>
                <a:uFillTx/>
                <a:latin typeface="ACADEMY ENGRAVED LET PLAIN:1.0" panose="02000000000000000000" pitchFamily="2" charset="0"/>
                <a:cs typeface="Times New Roman" panose="02020603050405020304" pitchFamily="18" charset="0"/>
                <a:sym typeface="Helvetica Neue"/>
              </a:rPr>
              <a:t>January </a:t>
            </a:r>
            <a:r>
              <a:rPr lang="en-US" sz="2400" dirty="0">
                <a:latin typeface="ACADEMY ENGRAVED LET PLAIN:1.0" panose="02000000000000000000" pitchFamily="2" charset="0"/>
                <a:cs typeface="Times New Roman" panose="02020603050405020304" pitchFamily="18" charset="0"/>
              </a:rPr>
              <a:t>24</a:t>
            </a:r>
            <a:r>
              <a:rPr kumimoji="0" lang="en-US" sz="2400" b="1" i="0" u="none" strike="noStrike" cap="none" spc="0" normalizeH="0" baseline="0" dirty="0">
                <a:ln>
                  <a:noFill/>
                </a:ln>
                <a:solidFill>
                  <a:srgbClr val="000000"/>
                </a:solidFill>
                <a:effectLst/>
                <a:uFillTx/>
                <a:latin typeface="ACADEMY ENGRAVED LET PLAIN:1.0" panose="02000000000000000000" pitchFamily="2" charset="0"/>
                <a:cs typeface="Times New Roman" panose="02020603050405020304" pitchFamily="18" charset="0"/>
                <a:sym typeface="Helvetica Neue"/>
              </a:rPr>
              <a:t>, 2024 - February 13, 2024, </a:t>
            </a:r>
            <a:r>
              <a:rPr lang="en-US" sz="2400" dirty="0">
                <a:latin typeface="ACADEMY ENGRAVED LET PLAIN:1.0" panose="02000000000000000000" pitchFamily="2" charset="0"/>
              </a:rPr>
              <a:t>Affirm </a:t>
            </a:r>
          </a:p>
          <a:p>
            <a:pPr>
              <a:lnSpc>
                <a:spcPct val="150000"/>
              </a:lnSpc>
            </a:pPr>
            <a:r>
              <a:rPr lang="en-US" sz="2400" dirty="0">
                <a:latin typeface="ACADEMY ENGRAVED LET PLAIN:1.0" panose="02000000000000000000" pitchFamily="2" charset="0"/>
              </a:rPr>
              <a:t>HIB Report for </a:t>
            </a:r>
            <a:r>
              <a:rPr kumimoji="0" lang="en-US" sz="2400" b="1" i="0" u="none" strike="noStrike" cap="none" spc="0" normalizeH="0" baseline="0" dirty="0">
                <a:ln>
                  <a:noFill/>
                </a:ln>
                <a:solidFill>
                  <a:srgbClr val="000000"/>
                </a:solidFill>
                <a:effectLst/>
                <a:uFillTx/>
                <a:latin typeface="ACADEMY ENGRAVED LET PLAIN:1.0" panose="02000000000000000000" pitchFamily="2" charset="0"/>
                <a:cs typeface="Times New Roman" panose="02020603050405020304" pitchFamily="18" charset="0"/>
                <a:sym typeface="Helvetica Neue"/>
              </a:rPr>
              <a:t>February 13, 2024 - February 20, 2024, </a:t>
            </a:r>
            <a:r>
              <a:rPr lang="en-US" sz="2400" dirty="0">
                <a:latin typeface="ACADEMY ENGRAVED LET PLAIN:1.0" panose="02000000000000000000" pitchFamily="2" charset="0"/>
              </a:rPr>
              <a:t>Report</a:t>
            </a:r>
          </a:p>
          <a:p>
            <a:pPr>
              <a:lnSpc>
                <a:spcPct val="150000"/>
              </a:lnSpc>
            </a:pPr>
            <a:r>
              <a:rPr kumimoji="0" lang="en-US" sz="2400" b="1" i="0" u="none" strike="noStrike" cap="none" spc="0" normalizeH="0" baseline="0" dirty="0">
                <a:ln>
                  <a:noFill/>
                </a:ln>
                <a:solidFill>
                  <a:srgbClr val="000000"/>
                </a:solidFill>
                <a:effectLst/>
                <a:uFillTx/>
                <a:latin typeface="ACADEMY ENGRAVED LET PLAIN:1.0" panose="02000000000000000000" pitchFamily="2" charset="0"/>
                <a:sym typeface="Helvetica Neue"/>
              </a:rPr>
              <a:t>Student Liaisons – </a:t>
            </a:r>
            <a:r>
              <a:rPr kumimoji="0" lang="en-US" sz="2400" b="1" i="0" u="none" strike="noStrike" cap="none" spc="0" normalizeH="0" baseline="0" dirty="0" err="1">
                <a:ln>
                  <a:noFill/>
                </a:ln>
                <a:solidFill>
                  <a:srgbClr val="000000"/>
                </a:solidFill>
                <a:effectLst/>
                <a:uFillTx/>
                <a:latin typeface="ACADEMY ENGRAVED LET PLAIN:1.0" panose="02000000000000000000" pitchFamily="2" charset="0"/>
                <a:sym typeface="Helvetica Neue"/>
              </a:rPr>
              <a:t>Neissa</a:t>
            </a:r>
            <a:r>
              <a:rPr kumimoji="0" lang="en-US" sz="2400" b="1" i="0" u="none" strike="noStrike" cap="none" spc="0" normalizeH="0" baseline="0" dirty="0">
                <a:ln>
                  <a:noFill/>
                </a:ln>
                <a:solidFill>
                  <a:srgbClr val="000000"/>
                </a:solidFill>
                <a:effectLst/>
                <a:uFillTx/>
                <a:latin typeface="ACADEMY ENGRAVED LET PLAIN:1.0" panose="02000000000000000000" pitchFamily="2" charset="0"/>
                <a:sym typeface="Helvetica Neue"/>
              </a:rPr>
              <a:t> </a:t>
            </a:r>
            <a:r>
              <a:rPr kumimoji="0" lang="en-US" sz="2400" b="1" i="0" u="none" strike="noStrike" cap="none" spc="0" normalizeH="0" baseline="0" dirty="0" err="1">
                <a:ln>
                  <a:noFill/>
                </a:ln>
                <a:solidFill>
                  <a:srgbClr val="000000"/>
                </a:solidFill>
                <a:effectLst/>
                <a:uFillTx/>
                <a:latin typeface="ACADEMY ENGRAVED LET PLAIN:1.0" panose="02000000000000000000" pitchFamily="2" charset="0"/>
                <a:sym typeface="Helvetica Neue"/>
              </a:rPr>
              <a:t>Filias</a:t>
            </a:r>
            <a:r>
              <a:rPr kumimoji="0" lang="en-US" sz="2400" b="1" i="0" u="none" strike="noStrike" cap="none" spc="0" normalizeH="0" baseline="0" dirty="0">
                <a:ln>
                  <a:noFill/>
                </a:ln>
                <a:solidFill>
                  <a:srgbClr val="000000"/>
                </a:solidFill>
                <a:effectLst/>
                <a:uFillTx/>
                <a:latin typeface="ACADEMY ENGRAVED LET PLAIN:1.0" panose="02000000000000000000" pitchFamily="2" charset="0"/>
                <a:sym typeface="Helvetica Neue"/>
              </a:rPr>
              <a:t> &amp; Gia Patel</a:t>
            </a:r>
          </a:p>
          <a:p>
            <a:pPr>
              <a:lnSpc>
                <a:spcPct val="150000"/>
              </a:lnSpc>
            </a:pPr>
            <a:r>
              <a:rPr lang="en-US" dirty="0">
                <a:latin typeface="ACADEMY ENGRAVED LET PLAIN:1.0" panose="02000000000000000000" pitchFamily="2" charset="0"/>
              </a:rPr>
              <a:t>Special Education Audit Presentation, Gary </a:t>
            </a:r>
            <a:r>
              <a:rPr lang="en-US" dirty="0" err="1">
                <a:latin typeface="ACADEMY ENGRAVED LET PLAIN:1.0" panose="02000000000000000000" pitchFamily="2" charset="0"/>
              </a:rPr>
              <a:t>Molenaar</a:t>
            </a:r>
            <a:r>
              <a:rPr lang="en-US" dirty="0">
                <a:latin typeface="ACADEMY ENGRAVED LET PLAIN:1.0" panose="02000000000000000000" pitchFamily="2" charset="0"/>
              </a:rPr>
              <a:t> from the Educational Services Commission of NJ</a:t>
            </a:r>
          </a:p>
          <a:p>
            <a:pPr>
              <a:lnSpc>
                <a:spcPct val="150000"/>
              </a:lnSpc>
            </a:pPr>
            <a:r>
              <a:rPr kumimoji="0" lang="en-US" b="1" i="0" u="none" strike="noStrike" cap="none" spc="0" normalizeH="0" baseline="0" dirty="0">
                <a:ln>
                  <a:noFill/>
                </a:ln>
                <a:solidFill>
                  <a:srgbClr val="000000"/>
                </a:solidFill>
                <a:effectLst/>
                <a:uFillTx/>
                <a:latin typeface="ACADEMY ENGRAVED LET PLAIN:1.0" panose="02000000000000000000" pitchFamily="2" charset="0"/>
                <a:sym typeface="Helvetica Neue"/>
              </a:rPr>
              <a:t>Annual Fiscal/Budget Audit Presentation, </a:t>
            </a:r>
            <a:r>
              <a:rPr kumimoji="0" lang="en-US" b="1" i="0" u="none" strike="noStrike" cap="none" spc="0" normalizeH="0" baseline="0" dirty="0" err="1">
                <a:ln>
                  <a:noFill/>
                </a:ln>
                <a:solidFill>
                  <a:srgbClr val="000000"/>
                </a:solidFill>
                <a:effectLst/>
                <a:uFillTx/>
                <a:latin typeface="ACADEMY ENGRAVED LET PLAIN:1.0" panose="02000000000000000000" pitchFamily="2" charset="0"/>
                <a:sym typeface="Helvetica Neue"/>
              </a:rPr>
              <a:t>Suplee</a:t>
            </a:r>
            <a:r>
              <a:rPr kumimoji="0" lang="en-US" b="1" i="0" u="none" strike="noStrike" cap="none" spc="0" normalizeH="0" baseline="0" dirty="0">
                <a:ln>
                  <a:noFill/>
                </a:ln>
                <a:solidFill>
                  <a:srgbClr val="000000"/>
                </a:solidFill>
                <a:effectLst/>
                <a:uFillTx/>
                <a:latin typeface="ACADEMY ENGRAVED LET PLAIN:1.0" panose="02000000000000000000" pitchFamily="2" charset="0"/>
                <a:sym typeface="Helvetica Neue"/>
              </a:rPr>
              <a:t> Clooney &amp; Company </a:t>
            </a:r>
          </a:p>
        </p:txBody>
      </p:sp>
    </p:spTree>
    <p:extLst>
      <p:ext uri="{BB962C8B-B14F-4D97-AF65-F5344CB8AC3E}">
        <p14:creationId xmlns:p14="http://schemas.microsoft.com/office/powerpoint/2010/main" val="1919144694"/>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U-2022 (V2) copy.psd" descr="U-2022 (V2) copy.psd">
            <a:extLst>
              <a:ext uri="{FF2B5EF4-FFF2-40B4-BE49-F238E27FC236}">
                <a16:creationId xmlns:a16="http://schemas.microsoft.com/office/drawing/2014/main" id="{0E1C12B5-3E25-D231-48C6-911F87886C2A}"/>
              </a:ext>
            </a:extLst>
          </p:cNvPr>
          <p:cNvPicPr>
            <a:picLocks noChangeAspect="1"/>
          </p:cNvPicPr>
          <p:nvPr/>
        </p:nvPicPr>
        <p:blipFill>
          <a:blip r:embed="rId2">
            <a:alphaModFix amt="14274"/>
          </a:blip>
          <a:stretch>
            <a:fillRect/>
          </a:stretch>
        </p:blipFill>
        <p:spPr>
          <a:xfrm>
            <a:off x="1773600" y="1251231"/>
            <a:ext cx="9457599" cy="8054723"/>
          </a:xfrm>
          <a:prstGeom prst="rect">
            <a:avLst/>
          </a:prstGeom>
          <a:ln w="3175">
            <a:miter lim="400000"/>
          </a:ln>
        </p:spPr>
      </p:pic>
      <p:sp>
        <p:nvSpPr>
          <p:cNvPr id="4" name="TextBox 3">
            <a:extLst>
              <a:ext uri="{FF2B5EF4-FFF2-40B4-BE49-F238E27FC236}">
                <a16:creationId xmlns:a16="http://schemas.microsoft.com/office/drawing/2014/main" id="{5171D070-63AB-01F8-4113-DEAFC7F96D51}"/>
              </a:ext>
            </a:extLst>
          </p:cNvPr>
          <p:cNvSpPr txBox="1"/>
          <p:nvPr/>
        </p:nvSpPr>
        <p:spPr>
          <a:xfrm>
            <a:off x="1423428" y="2146111"/>
            <a:ext cx="10157941" cy="3132481"/>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7093" tIns="27093" rIns="27093" bIns="27093" numCol="1" spcCol="38100" rtlCol="0" anchor="ctr">
            <a:spAutoFit/>
          </a:bodyPr>
          <a:lstStyle/>
          <a:p>
            <a:pPr rtl="0" fontAlgn="base">
              <a:spcBef>
                <a:spcPts val="0"/>
              </a:spcBef>
              <a:spcAft>
                <a:spcPts val="0"/>
              </a:spcAft>
            </a:pPr>
            <a:endParaRPr lang="en-US" sz="2800" i="0" u="none" strike="noStrike" dirty="0">
              <a:solidFill>
                <a:srgbClr val="000000"/>
              </a:solidFill>
              <a:effectLst/>
              <a:latin typeface="ACADEMY ENGRAVED LET PLAIN:1.0" panose="02000000000000000000" pitchFamily="2" charset="0"/>
            </a:endParaRPr>
          </a:p>
          <a:p>
            <a:pPr rtl="0" fontAlgn="base">
              <a:spcBef>
                <a:spcPts val="0"/>
              </a:spcBef>
              <a:spcAft>
                <a:spcPts val="0"/>
              </a:spcAft>
            </a:pPr>
            <a:endParaRPr lang="en-US" sz="2800" b="0" dirty="0">
              <a:latin typeface="ACADEMY ENGRAVED LET PLAIN:1.0" panose="02000000000000000000" pitchFamily="2" charset="0"/>
            </a:endParaRPr>
          </a:p>
          <a:p>
            <a:br>
              <a:rPr lang="en-US" sz="2400" dirty="0"/>
            </a:br>
            <a:endParaRPr lang="en-US" sz="4000" b="0" i="0" u="none" strike="noStrike" dirty="0">
              <a:solidFill>
                <a:srgbClr val="000000"/>
              </a:solidFill>
              <a:effectLst/>
              <a:latin typeface="ACADEMY ENGRAVED LET PLAIN:1.0" panose="02000000000000000000" pitchFamily="2" charset="0"/>
            </a:endParaRPr>
          </a:p>
          <a:p>
            <a:pPr marL="0" marR="0" indent="0" algn="ctr" defTabSz="587022" rtl="0" fontAlgn="auto" latinLnBrk="0" hangingPunct="0">
              <a:lnSpc>
                <a:spcPct val="100000"/>
              </a:lnSpc>
              <a:spcBef>
                <a:spcPts val="0"/>
              </a:spcBef>
              <a:spcAft>
                <a:spcPts val="0"/>
              </a:spcAft>
              <a:buClrTx/>
              <a:buSzTx/>
              <a:buFontTx/>
              <a:buNone/>
              <a:tabLst/>
            </a:pPr>
            <a:r>
              <a:rPr kumimoji="0" lang="en-US" sz="4000" b="1" i="0" u="none" strike="noStrike" cap="none" spc="0" normalizeH="0" baseline="0" dirty="0">
                <a:ln>
                  <a:noFill/>
                </a:ln>
                <a:solidFill>
                  <a:srgbClr val="000000"/>
                </a:solidFill>
                <a:effectLst/>
                <a:uFillTx/>
                <a:latin typeface="ACADEMY ENGRAVED LET PLAIN:1.0" panose="02000000000000000000" pitchFamily="2" charset="0"/>
                <a:sym typeface="Helvetica Neue"/>
              </a:rPr>
              <a:t>Thank You</a:t>
            </a:r>
          </a:p>
          <a:p>
            <a:pPr marL="0" marR="0" indent="0" algn="ctr" defTabSz="587022" rtl="0" fontAlgn="auto" latinLnBrk="0" hangingPunct="0">
              <a:lnSpc>
                <a:spcPct val="100000"/>
              </a:lnSpc>
              <a:spcBef>
                <a:spcPts val="0"/>
              </a:spcBef>
              <a:spcAft>
                <a:spcPts val="0"/>
              </a:spcAft>
              <a:buClrTx/>
              <a:buSzTx/>
              <a:buFontTx/>
              <a:buNone/>
              <a:tabLst/>
            </a:pPr>
            <a:r>
              <a:rPr kumimoji="0" lang="en-US" sz="4000" b="1" i="0" u="none" strike="noStrike" cap="none" spc="0" normalizeH="0" baseline="0" dirty="0">
                <a:ln>
                  <a:noFill/>
                </a:ln>
                <a:solidFill>
                  <a:srgbClr val="000000"/>
                </a:solidFill>
                <a:effectLst/>
                <a:uFillTx/>
                <a:latin typeface="ACADEMY ENGRAVED LET PLAIN:1.0" panose="02000000000000000000" pitchFamily="2" charset="0"/>
                <a:sym typeface="Helvetica Neue"/>
              </a:rPr>
              <a:t> TUPS Community </a:t>
            </a:r>
          </a:p>
        </p:txBody>
      </p:sp>
    </p:spTree>
    <p:extLst>
      <p:ext uri="{BB962C8B-B14F-4D97-AF65-F5344CB8AC3E}">
        <p14:creationId xmlns:p14="http://schemas.microsoft.com/office/powerpoint/2010/main" val="156021391"/>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U-2022 (V2) copy.psd" descr="U-2022 (V2) copy.psd">
            <a:extLst>
              <a:ext uri="{FF2B5EF4-FFF2-40B4-BE49-F238E27FC236}">
                <a16:creationId xmlns:a16="http://schemas.microsoft.com/office/drawing/2014/main" id="{6CA88F0D-661D-6EF1-321C-A4DBF42FCE3C}"/>
              </a:ext>
            </a:extLst>
          </p:cNvPr>
          <p:cNvPicPr>
            <a:picLocks noChangeAspect="1"/>
          </p:cNvPicPr>
          <p:nvPr/>
        </p:nvPicPr>
        <p:blipFill>
          <a:blip r:embed="rId2">
            <a:alphaModFix amt="14274"/>
          </a:blip>
          <a:stretch>
            <a:fillRect/>
          </a:stretch>
        </p:blipFill>
        <p:spPr>
          <a:xfrm>
            <a:off x="1773599" y="849438"/>
            <a:ext cx="9457599" cy="8054723"/>
          </a:xfrm>
          <a:prstGeom prst="rect">
            <a:avLst/>
          </a:prstGeom>
          <a:ln w="3175">
            <a:miter lim="400000"/>
          </a:ln>
        </p:spPr>
      </p:pic>
      <p:sp>
        <p:nvSpPr>
          <p:cNvPr id="6" name="TextBox 5">
            <a:extLst>
              <a:ext uri="{FF2B5EF4-FFF2-40B4-BE49-F238E27FC236}">
                <a16:creationId xmlns:a16="http://schemas.microsoft.com/office/drawing/2014/main" id="{6001C8BA-6727-70CB-C92B-64E721115652}"/>
              </a:ext>
            </a:extLst>
          </p:cNvPr>
          <p:cNvSpPr txBox="1"/>
          <p:nvPr/>
        </p:nvSpPr>
        <p:spPr>
          <a:xfrm>
            <a:off x="2049517" y="2299866"/>
            <a:ext cx="9457599" cy="2332262"/>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7093" tIns="27093" rIns="27093" bIns="27093" numCol="1" spcCol="38100" rtlCol="0" anchor="ctr">
            <a:spAutoFit/>
          </a:bodyPr>
          <a:lstStyle/>
          <a:p>
            <a:r>
              <a:rPr lang="en-US" sz="3200" dirty="0">
                <a:solidFill>
                  <a:srgbClr val="374151"/>
                </a:solidFill>
                <a:effectLst/>
                <a:latin typeface="ACADEMY ENGRAVED LET PLAIN:1.0" panose="02000000000000000000" pitchFamily="2" charset="0"/>
                <a:ea typeface="Century Schoolbook" panose="02040604050505020304" pitchFamily="18" charset="0"/>
                <a:cs typeface="Century Schoolbook" panose="02040604050505020304" pitchFamily="18" charset="0"/>
              </a:rPr>
              <a:t>Aims to acknowledge administrators, educators, and staff members who, through their actions, dedication, and achievements, have profoundly influenced the lives of our students. </a:t>
            </a:r>
            <a:endParaRPr lang="en-US" sz="3200" dirty="0">
              <a:effectLst/>
              <a:latin typeface="ACADEMY ENGRAVED LET PLAIN:1.0" panose="02000000000000000000" pitchFamily="2" charset="0"/>
              <a:ea typeface="Century Schoolbook" panose="02040604050505020304" pitchFamily="18" charset="0"/>
              <a:cs typeface="Century Schoolbook" panose="02040604050505020304" pitchFamily="18" charset="0"/>
            </a:endParaRPr>
          </a:p>
          <a:p>
            <a:pPr marL="0" marR="0" indent="0" algn="ctr" defTabSz="587022" rtl="0" fontAlgn="auto" latinLnBrk="0" hangingPunct="0">
              <a:lnSpc>
                <a:spcPct val="100000"/>
              </a:lnSpc>
              <a:spcBef>
                <a:spcPts val="0"/>
              </a:spcBef>
              <a:spcAft>
                <a:spcPts val="0"/>
              </a:spcAft>
              <a:buClrTx/>
              <a:buSzTx/>
              <a:buFontTx/>
              <a:buNone/>
              <a:tabLst/>
            </a:pPr>
            <a:endParaRPr kumimoji="0" lang="en-US" sz="2000" b="1" i="0" u="none" strike="noStrike" cap="none" spc="0" normalizeH="0" baseline="0" dirty="0">
              <a:ln>
                <a:noFill/>
              </a:ln>
              <a:solidFill>
                <a:srgbClr val="000000"/>
              </a:solidFill>
              <a:effectLst/>
              <a:uFillTx/>
              <a:latin typeface="Helvetica Neue"/>
              <a:ea typeface="Helvetica Neue"/>
              <a:cs typeface="Helvetica Neue"/>
              <a:sym typeface="Helvetica Neue"/>
            </a:endParaRPr>
          </a:p>
        </p:txBody>
      </p:sp>
      <p:sp>
        <p:nvSpPr>
          <p:cNvPr id="7" name="TextBox 6">
            <a:extLst>
              <a:ext uri="{FF2B5EF4-FFF2-40B4-BE49-F238E27FC236}">
                <a16:creationId xmlns:a16="http://schemas.microsoft.com/office/drawing/2014/main" id="{B3C7B8ED-AE7D-80FD-0EDD-16D82D6BF8AB}"/>
              </a:ext>
            </a:extLst>
          </p:cNvPr>
          <p:cNvSpPr txBox="1"/>
          <p:nvPr/>
        </p:nvSpPr>
        <p:spPr>
          <a:xfrm>
            <a:off x="2049517" y="1301073"/>
            <a:ext cx="9181681" cy="547158"/>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7093" tIns="27093" rIns="27093" bIns="27093" numCol="1" spcCol="38100" rtlCol="0" anchor="ctr">
            <a:spAutoFit/>
          </a:bodyPr>
          <a:lstStyle/>
          <a:p>
            <a:pPr marL="0" marR="0" indent="0" algn="ctr" defTabSz="587022" rtl="0" fontAlgn="auto" latinLnBrk="0" hangingPunct="0">
              <a:lnSpc>
                <a:spcPct val="100000"/>
              </a:lnSpc>
              <a:spcBef>
                <a:spcPts val="0"/>
              </a:spcBef>
              <a:spcAft>
                <a:spcPts val="0"/>
              </a:spcAft>
              <a:buClrTx/>
              <a:buSzTx/>
              <a:buFontTx/>
              <a:buNone/>
              <a:tabLst/>
            </a:pPr>
            <a:r>
              <a:rPr lang="en-US" sz="3200" dirty="0">
                <a:latin typeface="ACADEMY ENGRAVED LET PLAIN:1.0" panose="02000000000000000000" pitchFamily="2" charset="0"/>
              </a:rPr>
              <a:t>IMPACT EMPLOYEE RECOGNITION</a:t>
            </a:r>
            <a:endParaRPr kumimoji="0" lang="en-US" sz="3200" b="1" i="0" u="none" strike="noStrike" cap="none" spc="0" normalizeH="0" baseline="0" dirty="0">
              <a:ln>
                <a:noFill/>
              </a:ln>
              <a:solidFill>
                <a:srgbClr val="000000"/>
              </a:solidFill>
              <a:effectLst/>
              <a:uFillTx/>
              <a:latin typeface="ACADEMY ENGRAVED LET PLAIN:1.0" panose="02000000000000000000" pitchFamily="2" charset="0"/>
              <a:sym typeface="Helvetica Neue"/>
            </a:endParaRPr>
          </a:p>
        </p:txBody>
      </p:sp>
      <p:sp>
        <p:nvSpPr>
          <p:cNvPr id="3" name="TextBox 2">
            <a:extLst>
              <a:ext uri="{FF2B5EF4-FFF2-40B4-BE49-F238E27FC236}">
                <a16:creationId xmlns:a16="http://schemas.microsoft.com/office/drawing/2014/main" id="{D5510E02-40CB-F41B-4E6B-56E0C2F9A864}"/>
              </a:ext>
            </a:extLst>
          </p:cNvPr>
          <p:cNvSpPr txBox="1"/>
          <p:nvPr/>
        </p:nvSpPr>
        <p:spPr>
          <a:xfrm>
            <a:off x="1566606" y="5059851"/>
            <a:ext cx="9871584" cy="1101155"/>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7093" tIns="27093" rIns="27093" bIns="27093" numCol="1" spcCol="38100" rtlCol="0" anchor="ctr">
            <a:spAutoFit/>
          </a:bodyPr>
          <a:lstStyle/>
          <a:p>
            <a:pPr marL="0" marR="0" indent="0" algn="ctr" defTabSz="587022" rtl="0" fontAlgn="auto" latinLnBrk="0" hangingPunct="0">
              <a:lnSpc>
                <a:spcPct val="100000"/>
              </a:lnSpc>
              <a:spcBef>
                <a:spcPts val="0"/>
              </a:spcBef>
              <a:spcAft>
                <a:spcPts val="0"/>
              </a:spcAft>
              <a:buClrTx/>
              <a:buSzTx/>
              <a:buFontTx/>
              <a:buNone/>
              <a:tabLst/>
            </a:pPr>
            <a:r>
              <a:rPr lang="en-US" sz="2800" dirty="0">
                <a:latin typeface="ACADEMY ENGRAVED LET PLAIN:1.0" panose="02000000000000000000" pitchFamily="2" charset="0"/>
              </a:rPr>
              <a:t>Tanisha Royster: UHS Cosmetology Teacher</a:t>
            </a:r>
            <a:endParaRPr lang="en-US" dirty="0"/>
          </a:p>
          <a:p>
            <a:pPr marL="0" marR="0" indent="0" algn="ctr" defTabSz="587022" rtl="0" fontAlgn="auto" latinLnBrk="0" hangingPunct="0">
              <a:lnSpc>
                <a:spcPct val="100000"/>
              </a:lnSpc>
              <a:spcBef>
                <a:spcPts val="0"/>
              </a:spcBef>
              <a:spcAft>
                <a:spcPts val="0"/>
              </a:spcAft>
              <a:buClrTx/>
              <a:buSzTx/>
              <a:buFontTx/>
              <a:buNone/>
              <a:tabLst/>
            </a:pPr>
            <a:endParaRPr lang="en-US" dirty="0"/>
          </a:p>
          <a:p>
            <a:pPr marL="0" marR="0" indent="0" algn="ctr" defTabSz="587022" rtl="0" fontAlgn="auto" latinLnBrk="0" hangingPunct="0">
              <a:lnSpc>
                <a:spcPct val="100000"/>
              </a:lnSpc>
              <a:spcBef>
                <a:spcPts val="0"/>
              </a:spcBef>
              <a:spcAft>
                <a:spcPts val="0"/>
              </a:spcAft>
              <a:buClrTx/>
              <a:buSzTx/>
              <a:buFontTx/>
              <a:buNone/>
              <a:tabLst/>
            </a:pPr>
            <a:endParaRPr lang="en-US" dirty="0"/>
          </a:p>
        </p:txBody>
      </p:sp>
    </p:spTree>
    <p:extLst>
      <p:ext uri="{BB962C8B-B14F-4D97-AF65-F5344CB8AC3E}">
        <p14:creationId xmlns:p14="http://schemas.microsoft.com/office/powerpoint/2010/main" val="2444977659"/>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U-2022 (V2) copy.psd" descr="U-2022 (V2) copy.psd">
            <a:extLst>
              <a:ext uri="{FF2B5EF4-FFF2-40B4-BE49-F238E27FC236}">
                <a16:creationId xmlns:a16="http://schemas.microsoft.com/office/drawing/2014/main" id="{0E1C12B5-3E25-D231-48C6-911F87886C2A}"/>
              </a:ext>
            </a:extLst>
          </p:cNvPr>
          <p:cNvPicPr>
            <a:picLocks noChangeAspect="1"/>
          </p:cNvPicPr>
          <p:nvPr/>
        </p:nvPicPr>
        <p:blipFill>
          <a:blip r:embed="rId2">
            <a:alphaModFix amt="14274"/>
          </a:blip>
          <a:stretch>
            <a:fillRect/>
          </a:stretch>
        </p:blipFill>
        <p:spPr>
          <a:xfrm>
            <a:off x="1773600" y="1251231"/>
            <a:ext cx="9457599" cy="8054723"/>
          </a:xfrm>
          <a:prstGeom prst="rect">
            <a:avLst/>
          </a:prstGeom>
          <a:ln w="3175">
            <a:miter lim="400000"/>
          </a:ln>
        </p:spPr>
      </p:pic>
      <p:sp>
        <p:nvSpPr>
          <p:cNvPr id="4" name="TextBox 3">
            <a:extLst>
              <a:ext uri="{FF2B5EF4-FFF2-40B4-BE49-F238E27FC236}">
                <a16:creationId xmlns:a16="http://schemas.microsoft.com/office/drawing/2014/main" id="{5171D070-63AB-01F8-4113-DEAFC7F96D51}"/>
              </a:ext>
            </a:extLst>
          </p:cNvPr>
          <p:cNvSpPr txBox="1"/>
          <p:nvPr/>
        </p:nvSpPr>
        <p:spPr>
          <a:xfrm>
            <a:off x="847898" y="814800"/>
            <a:ext cx="11720946" cy="8118461"/>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7093" tIns="27093" rIns="27093" bIns="27093" numCol="1" spcCol="38100" rtlCol="0" anchor="ctr">
            <a:spAutoFit/>
          </a:bodyPr>
          <a:lstStyle/>
          <a:p>
            <a:pPr rtl="0"/>
            <a:r>
              <a:rPr lang="en-US" sz="2800" i="0" dirty="0">
                <a:solidFill>
                  <a:srgbClr val="222222"/>
                </a:solidFill>
                <a:effectLst/>
                <a:latin typeface="ACADEMY ENGRAVED LET PLAIN:1.0" panose="02000000000000000000" pitchFamily="2" charset="0"/>
              </a:rPr>
              <a:t>Tanisha Royster</a:t>
            </a:r>
            <a:endParaRPr lang="en-US" sz="2800" dirty="0">
              <a:solidFill>
                <a:srgbClr val="222222"/>
              </a:solidFill>
              <a:latin typeface="ACADEMY ENGRAVED LET PLAIN:1.0" panose="02000000000000000000" pitchFamily="2" charset="0"/>
            </a:endParaRPr>
          </a:p>
          <a:p>
            <a:pPr algn="l" rtl="0"/>
            <a:endParaRPr lang="en-US" sz="2800" b="0" i="0" dirty="0">
              <a:solidFill>
                <a:srgbClr val="222222"/>
              </a:solidFill>
              <a:effectLst/>
              <a:latin typeface="ACADEMY ENGRAVED LET PLAIN:1.0" panose="02000000000000000000" pitchFamily="2" charset="0"/>
            </a:endParaRPr>
          </a:p>
          <a:p>
            <a:pPr algn="l" rtl="0"/>
            <a:r>
              <a:rPr lang="en-US" sz="2800" b="0" dirty="0">
                <a:solidFill>
                  <a:srgbClr val="222222"/>
                </a:solidFill>
                <a:latin typeface="ACADEMY ENGRAVED LET PLAIN:1.0" panose="02000000000000000000" pitchFamily="2" charset="0"/>
              </a:rPr>
              <a:t>Ms. Royster is a teacher &amp; mentor who continually and profoundly impacts her students' lives. Ms. Royster continues to provide our  Union High School students with real-life experiences that will continue to make our cosmetology program shine as one of the many vocational education programs we offer our TUPS students. </a:t>
            </a:r>
          </a:p>
          <a:p>
            <a:pPr algn="l" rtl="0"/>
            <a:endParaRPr lang="en-US" sz="2800" b="0" i="0" dirty="0">
              <a:solidFill>
                <a:srgbClr val="222222"/>
              </a:solidFill>
              <a:effectLst/>
              <a:latin typeface="ACADEMY ENGRAVED LET PLAIN:1.0" panose="02000000000000000000" pitchFamily="2" charset="0"/>
            </a:endParaRPr>
          </a:p>
          <a:p>
            <a:pPr algn="l" rtl="0"/>
            <a:r>
              <a:rPr lang="en-US" sz="2800" b="0" dirty="0">
                <a:solidFill>
                  <a:srgbClr val="222222"/>
                </a:solidFill>
                <a:latin typeface="ACADEMY ENGRAVED LET PLAIN:1.0" panose="02000000000000000000" pitchFamily="2" charset="0"/>
              </a:rPr>
              <a:t>Ms. Royster has shown us the transformative power of mastering a craft and, more importantly, the art of nurturing talent and confidence in her students. </a:t>
            </a:r>
            <a:endParaRPr lang="en-US" sz="2800" b="0" i="0" dirty="0">
              <a:solidFill>
                <a:srgbClr val="222222"/>
              </a:solidFill>
              <a:effectLst/>
              <a:latin typeface="ACADEMY ENGRAVED LET PLAIN:1.0" panose="02000000000000000000" pitchFamily="2" charset="0"/>
            </a:endParaRPr>
          </a:p>
          <a:p>
            <a:pPr algn="l" rtl="0"/>
            <a:endParaRPr lang="en-US" sz="2800" b="0" dirty="0">
              <a:solidFill>
                <a:srgbClr val="222222"/>
              </a:solidFill>
              <a:latin typeface="ACADEMY ENGRAVED LET PLAIN:1.0" panose="02000000000000000000" pitchFamily="2" charset="0"/>
            </a:endParaRPr>
          </a:p>
          <a:p>
            <a:pPr algn="l" rtl="0"/>
            <a:r>
              <a:rPr lang="en-US" sz="2800" b="0" i="0" dirty="0">
                <a:solidFill>
                  <a:srgbClr val="222222"/>
                </a:solidFill>
                <a:effectLst/>
                <a:latin typeface="ACADEMY ENGRAVED LET PLAIN:1.0" panose="02000000000000000000" pitchFamily="2" charset="0"/>
              </a:rPr>
              <a:t>Beyond teaching the technical skills of cosmetology, Ms. Royster fosters an environment of creativity, self-expression, and self-assurance. Ms. Royster impacts her students' daily lives as an educator by fostering their passions to allow them to discover that their dreams will become a reality when they receive their cosmetology licenses and eventually achieve greatness. </a:t>
            </a:r>
          </a:p>
          <a:p>
            <a:pPr algn="l" rtl="0"/>
            <a:endParaRPr lang="en-US" sz="2800" b="0" dirty="0">
              <a:solidFill>
                <a:srgbClr val="222222"/>
              </a:solidFill>
              <a:latin typeface="ACADEMY ENGRAVED LET PLAIN:1.0" panose="02000000000000000000" pitchFamily="2" charset="0"/>
            </a:endParaRPr>
          </a:p>
          <a:p>
            <a:pPr algn="l" rtl="0"/>
            <a:endParaRPr lang="en-US" sz="2400" b="0" dirty="0">
              <a:solidFill>
                <a:srgbClr val="222222"/>
              </a:solidFill>
              <a:latin typeface="Helvetica Neue" panose="02000503000000020004" pitchFamily="2" charset="0"/>
            </a:endParaRPr>
          </a:p>
          <a:p>
            <a:pPr algn="l" rtl="0"/>
            <a:endParaRPr lang="en-US" sz="2400" b="0" i="0" dirty="0">
              <a:solidFill>
                <a:srgbClr val="222222"/>
              </a:solidFill>
              <a:effectLst/>
              <a:latin typeface="Helvetica Neue" panose="02000503000000020004" pitchFamily="2" charset="0"/>
            </a:endParaRPr>
          </a:p>
        </p:txBody>
      </p:sp>
    </p:spTree>
    <p:extLst>
      <p:ext uri="{BB962C8B-B14F-4D97-AF65-F5344CB8AC3E}">
        <p14:creationId xmlns:p14="http://schemas.microsoft.com/office/powerpoint/2010/main" val="1040438798"/>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ollage of people posing for the camera&#10;&#10;Description automatically generated">
            <a:extLst>
              <a:ext uri="{FF2B5EF4-FFF2-40B4-BE49-F238E27FC236}">
                <a16:creationId xmlns:a16="http://schemas.microsoft.com/office/drawing/2014/main" id="{B6C901B3-CF14-EAB4-CF69-AC33D16C307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941504"/>
            <a:ext cx="5732313" cy="2835966"/>
          </a:xfrm>
          <a:prstGeom prst="rect">
            <a:avLst/>
          </a:prstGeom>
        </p:spPr>
      </p:pic>
      <p:pic>
        <p:nvPicPr>
          <p:cNvPr id="6" name="Picture 5" descr="A collage of hands with painted nails&#10;&#10;Description automatically generated">
            <a:extLst>
              <a:ext uri="{FF2B5EF4-FFF2-40B4-BE49-F238E27FC236}">
                <a16:creationId xmlns:a16="http://schemas.microsoft.com/office/drawing/2014/main" id="{523B11A6-C597-2CFA-134C-CF36DCA4F0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7950" y="3745735"/>
            <a:ext cx="7178733" cy="4450172"/>
          </a:xfrm>
          <a:prstGeom prst="rect">
            <a:avLst/>
          </a:prstGeom>
        </p:spPr>
      </p:pic>
      <p:pic>
        <p:nvPicPr>
          <p:cNvPr id="8" name="Picture 7" descr="A collage of images of a child getting makeup done&#10;&#10;Description automatically generated">
            <a:extLst>
              <a:ext uri="{FF2B5EF4-FFF2-40B4-BE49-F238E27FC236}">
                <a16:creationId xmlns:a16="http://schemas.microsoft.com/office/drawing/2014/main" id="{BDA0AC17-2CEE-E009-2D94-02A58DC01C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97417" y="1"/>
            <a:ext cx="7366614" cy="3745734"/>
          </a:xfrm>
          <a:prstGeom prst="rect">
            <a:avLst/>
          </a:prstGeom>
        </p:spPr>
      </p:pic>
    </p:spTree>
    <p:extLst>
      <p:ext uri="{BB962C8B-B14F-4D97-AF65-F5344CB8AC3E}">
        <p14:creationId xmlns:p14="http://schemas.microsoft.com/office/powerpoint/2010/main" val="3467878270"/>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ollage of images of a person applying makeup&#10;&#10;Description automatically generated">
            <a:extLst>
              <a:ext uri="{FF2B5EF4-FFF2-40B4-BE49-F238E27FC236}">
                <a16:creationId xmlns:a16="http://schemas.microsoft.com/office/drawing/2014/main" id="{E5040383-53A8-7284-89B8-7B550EA58B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893" y="38760"/>
            <a:ext cx="6907089" cy="3876336"/>
          </a:xfrm>
          <a:prstGeom prst="rect">
            <a:avLst/>
          </a:prstGeom>
        </p:spPr>
      </p:pic>
      <p:pic>
        <p:nvPicPr>
          <p:cNvPr id="7" name="Picture 6" descr="A collage of a person's hair&#10;&#10;Description automatically generated">
            <a:extLst>
              <a:ext uri="{FF2B5EF4-FFF2-40B4-BE49-F238E27FC236}">
                <a16:creationId xmlns:a16="http://schemas.microsoft.com/office/drawing/2014/main" id="{997C3976-7D53-B247-FAAE-00C4269307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133" y="5838504"/>
            <a:ext cx="5530121" cy="3037176"/>
          </a:xfrm>
          <a:prstGeom prst="rect">
            <a:avLst/>
          </a:prstGeom>
        </p:spPr>
      </p:pic>
      <p:pic>
        <p:nvPicPr>
          <p:cNvPr id="9" name="Picture 8" descr="A collage of photos of a person's hair&#10;&#10;Description automatically generated">
            <a:extLst>
              <a:ext uri="{FF2B5EF4-FFF2-40B4-BE49-F238E27FC236}">
                <a16:creationId xmlns:a16="http://schemas.microsoft.com/office/drawing/2014/main" id="{99E62144-EB94-045F-A034-B09CCC3835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33871" y="1611334"/>
            <a:ext cx="6280036" cy="3708212"/>
          </a:xfrm>
          <a:prstGeom prst="rect">
            <a:avLst/>
          </a:prstGeom>
        </p:spPr>
      </p:pic>
      <p:pic>
        <p:nvPicPr>
          <p:cNvPr id="11" name="Picture 10" descr="A collage of images of a person getting a haircut&#10;&#10;Description automatically generated">
            <a:extLst>
              <a:ext uri="{FF2B5EF4-FFF2-40B4-BE49-F238E27FC236}">
                <a16:creationId xmlns:a16="http://schemas.microsoft.com/office/drawing/2014/main" id="{885F1631-E46C-FF92-CAD6-7860B2D1695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94022" y="5342171"/>
            <a:ext cx="6951645" cy="4209548"/>
          </a:xfrm>
          <a:prstGeom prst="rect">
            <a:avLst/>
          </a:prstGeom>
        </p:spPr>
      </p:pic>
    </p:spTree>
    <p:extLst>
      <p:ext uri="{BB962C8B-B14F-4D97-AF65-F5344CB8AC3E}">
        <p14:creationId xmlns:p14="http://schemas.microsoft.com/office/powerpoint/2010/main" val="2507070365"/>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ollage of a mannequin head&#10;&#10;Description automatically generated">
            <a:extLst>
              <a:ext uri="{FF2B5EF4-FFF2-40B4-BE49-F238E27FC236}">
                <a16:creationId xmlns:a16="http://schemas.microsoft.com/office/drawing/2014/main" id="{EFA2F92C-3A97-64BF-6F9D-AEC4A9FD05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48196" y="1966583"/>
            <a:ext cx="7283992" cy="3653937"/>
          </a:xfrm>
          <a:prstGeom prst="rect">
            <a:avLst/>
          </a:prstGeom>
        </p:spPr>
      </p:pic>
      <p:pic>
        <p:nvPicPr>
          <p:cNvPr id="5" name="Picture 4" descr="A collage of images of people in a salon&#10;&#10;Description automatically generated">
            <a:extLst>
              <a:ext uri="{FF2B5EF4-FFF2-40B4-BE49-F238E27FC236}">
                <a16:creationId xmlns:a16="http://schemas.microsoft.com/office/drawing/2014/main" id="{21596751-BB2C-9609-2783-01F57C6AE8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386" y="5960048"/>
            <a:ext cx="6389288" cy="3653937"/>
          </a:xfrm>
          <a:prstGeom prst="rect">
            <a:avLst/>
          </a:prstGeom>
        </p:spPr>
      </p:pic>
      <p:pic>
        <p:nvPicPr>
          <p:cNvPr id="7" name="Picture 6" descr="A collage of images of people&#10;&#10;Description automatically generated">
            <a:extLst>
              <a:ext uri="{FF2B5EF4-FFF2-40B4-BE49-F238E27FC236}">
                <a16:creationId xmlns:a16="http://schemas.microsoft.com/office/drawing/2014/main" id="{F3D65B3D-BB03-33A8-99D3-4EBEABF26A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27128" y="5867812"/>
            <a:ext cx="6429243" cy="3746173"/>
          </a:xfrm>
          <a:prstGeom prst="rect">
            <a:avLst/>
          </a:prstGeom>
        </p:spPr>
      </p:pic>
      <p:pic>
        <p:nvPicPr>
          <p:cNvPr id="9" name="Picture 8" descr="A group of women posing for a photo&#10;&#10;Description automatically generated">
            <a:extLst>
              <a:ext uri="{FF2B5EF4-FFF2-40B4-BE49-F238E27FC236}">
                <a16:creationId xmlns:a16="http://schemas.microsoft.com/office/drawing/2014/main" id="{A3714E08-AE9E-7300-A789-5DFBAAB2BC4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5970"/>
            <a:ext cx="5927075" cy="3233768"/>
          </a:xfrm>
          <a:prstGeom prst="rect">
            <a:avLst/>
          </a:prstGeom>
        </p:spPr>
      </p:pic>
    </p:spTree>
    <p:extLst>
      <p:ext uri="{BB962C8B-B14F-4D97-AF65-F5344CB8AC3E}">
        <p14:creationId xmlns:p14="http://schemas.microsoft.com/office/powerpoint/2010/main" val="1238386569"/>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U-2022 (V2) copy.psd" descr="U-2022 (V2) copy.psd">
            <a:extLst>
              <a:ext uri="{FF2B5EF4-FFF2-40B4-BE49-F238E27FC236}">
                <a16:creationId xmlns:a16="http://schemas.microsoft.com/office/drawing/2014/main" id="{0E1C12B5-3E25-D231-48C6-911F87886C2A}"/>
              </a:ext>
            </a:extLst>
          </p:cNvPr>
          <p:cNvPicPr>
            <a:picLocks noChangeAspect="1"/>
          </p:cNvPicPr>
          <p:nvPr/>
        </p:nvPicPr>
        <p:blipFill>
          <a:blip r:embed="rId2">
            <a:alphaModFix amt="14274"/>
          </a:blip>
          <a:stretch>
            <a:fillRect/>
          </a:stretch>
        </p:blipFill>
        <p:spPr>
          <a:xfrm>
            <a:off x="1676209" y="1235026"/>
            <a:ext cx="9457599" cy="8054723"/>
          </a:xfrm>
          <a:prstGeom prst="rect">
            <a:avLst/>
          </a:prstGeom>
          <a:ln w="3175">
            <a:miter lim="400000"/>
          </a:ln>
        </p:spPr>
      </p:pic>
      <p:sp>
        <p:nvSpPr>
          <p:cNvPr id="4" name="TextBox 3">
            <a:extLst>
              <a:ext uri="{FF2B5EF4-FFF2-40B4-BE49-F238E27FC236}">
                <a16:creationId xmlns:a16="http://schemas.microsoft.com/office/drawing/2014/main" id="{5171D070-63AB-01F8-4113-DEAFC7F96D51}"/>
              </a:ext>
            </a:extLst>
          </p:cNvPr>
          <p:cNvSpPr txBox="1"/>
          <p:nvPr/>
        </p:nvSpPr>
        <p:spPr>
          <a:xfrm>
            <a:off x="1267074" y="2131203"/>
            <a:ext cx="10157941" cy="1224266"/>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7093" tIns="27093" rIns="27093" bIns="27093" numCol="1" spcCol="38100" rtlCol="0" anchor="ctr">
            <a:spAutoFit/>
          </a:bodyPr>
          <a:lstStyle/>
          <a:p>
            <a:pPr algn="l" rtl="0"/>
            <a:endParaRPr lang="en-US" sz="2800" b="0" i="0" dirty="0">
              <a:solidFill>
                <a:srgbClr val="222222"/>
              </a:solidFill>
              <a:effectLst/>
              <a:latin typeface="ACADEMY ENGRAVED LET PLAIN:1.0" panose="02000000000000000000" pitchFamily="2" charset="0"/>
            </a:endParaRPr>
          </a:p>
          <a:p>
            <a:pPr algn="l" rtl="0"/>
            <a:endParaRPr lang="en-US" sz="2400" b="0" dirty="0">
              <a:solidFill>
                <a:srgbClr val="222222"/>
              </a:solidFill>
              <a:latin typeface="Helvetica Neue" panose="02000503000000020004" pitchFamily="2" charset="0"/>
            </a:endParaRPr>
          </a:p>
          <a:p>
            <a:pPr algn="l" rtl="0"/>
            <a:endParaRPr lang="en-US" sz="2400" b="0" i="0" dirty="0">
              <a:solidFill>
                <a:srgbClr val="222222"/>
              </a:solidFill>
              <a:effectLst/>
              <a:latin typeface="Helvetica Neue" panose="02000503000000020004" pitchFamily="2" charset="0"/>
            </a:endParaRPr>
          </a:p>
        </p:txBody>
      </p:sp>
      <p:sp>
        <p:nvSpPr>
          <p:cNvPr id="5" name="TextBox 4">
            <a:extLst>
              <a:ext uri="{FF2B5EF4-FFF2-40B4-BE49-F238E27FC236}">
                <a16:creationId xmlns:a16="http://schemas.microsoft.com/office/drawing/2014/main" id="{04DEB43B-1D27-6590-8077-22C4F0419F80}"/>
              </a:ext>
            </a:extLst>
          </p:cNvPr>
          <p:cNvSpPr txBox="1"/>
          <p:nvPr/>
        </p:nvSpPr>
        <p:spPr>
          <a:xfrm>
            <a:off x="3032393" y="851121"/>
            <a:ext cx="6505460" cy="461665"/>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2400" dirty="0">
                <a:latin typeface="ACADEMY ENGRAVED LET PLAIN:1.0" panose="02000000000000000000" pitchFamily="2" charset="0"/>
              </a:rPr>
              <a:t>A Small Glimpse</a:t>
            </a:r>
            <a:endParaRPr kumimoji="0" lang="en-US" sz="2400" b="1" i="0" u="none" strike="noStrike" cap="none" spc="0" normalizeH="0" baseline="0" dirty="0">
              <a:ln>
                <a:noFill/>
              </a:ln>
              <a:solidFill>
                <a:srgbClr val="000000"/>
              </a:solidFill>
              <a:effectLst/>
              <a:uFillTx/>
              <a:latin typeface="ACADEMY ENGRAVED LET PLAIN:1.0" panose="02000000000000000000" pitchFamily="2" charset="0"/>
              <a:sym typeface="Helvetica Neue"/>
            </a:endParaRPr>
          </a:p>
        </p:txBody>
      </p:sp>
      <p:sp>
        <p:nvSpPr>
          <p:cNvPr id="6" name="TextBox 5">
            <a:extLst>
              <a:ext uri="{FF2B5EF4-FFF2-40B4-BE49-F238E27FC236}">
                <a16:creationId xmlns:a16="http://schemas.microsoft.com/office/drawing/2014/main" id="{8C788591-3544-CBFE-8F46-57C3E02B0040}"/>
              </a:ext>
            </a:extLst>
          </p:cNvPr>
          <p:cNvSpPr txBox="1"/>
          <p:nvPr/>
        </p:nvSpPr>
        <p:spPr>
          <a:xfrm>
            <a:off x="1228323" y="1559008"/>
            <a:ext cx="10113600" cy="670268"/>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7093" tIns="27093" rIns="27093" bIns="27093" numCol="1" spcCol="38100" rtlCol="0" anchor="ctr">
            <a:spAutoFit/>
          </a:bodyPr>
          <a:lstStyle/>
          <a:p>
            <a:pPr marL="0" marR="0" indent="0" algn="ctr" defTabSz="587022" rtl="0" fontAlgn="auto" latinLnBrk="0" hangingPunct="0">
              <a:lnSpc>
                <a:spcPct val="100000"/>
              </a:lnSpc>
              <a:spcBef>
                <a:spcPts val="0"/>
              </a:spcBef>
              <a:spcAft>
                <a:spcPts val="0"/>
              </a:spcAft>
              <a:buClrTx/>
              <a:buSzTx/>
              <a:buFontTx/>
              <a:buNone/>
              <a:tabLst/>
            </a:pPr>
            <a:r>
              <a:rPr kumimoji="0" lang="en-US" sz="2000" b="1" i="0" u="none" strike="noStrike" cap="none" spc="0" normalizeH="0" baseline="0" dirty="0">
                <a:ln>
                  <a:noFill/>
                </a:ln>
                <a:solidFill>
                  <a:srgbClr val="000000"/>
                </a:solidFill>
                <a:effectLst/>
                <a:uFillTx/>
                <a:latin typeface="ACADEMY ENGRAVED LET PLAIN:1.0" panose="02000000000000000000" pitchFamily="2" charset="0"/>
                <a:sym typeface="Helvetica Neue"/>
              </a:rPr>
              <a:t>Township of Union Public Schools Mental &amp; Emotional Support Resource Guide</a:t>
            </a:r>
          </a:p>
          <a:p>
            <a:pPr marL="0" marR="0" indent="0" algn="ctr" defTabSz="587022" rtl="0" fontAlgn="auto" latinLnBrk="0" hangingPunct="0">
              <a:lnSpc>
                <a:spcPct val="100000"/>
              </a:lnSpc>
              <a:spcBef>
                <a:spcPts val="0"/>
              </a:spcBef>
              <a:spcAft>
                <a:spcPts val="0"/>
              </a:spcAft>
              <a:buClrTx/>
              <a:buSzTx/>
              <a:buFontTx/>
              <a:buNone/>
              <a:tabLst/>
            </a:pPr>
            <a:endParaRPr kumimoji="0" lang="en-US" sz="2000" b="1" i="0" u="none" strike="noStrike" cap="none" spc="0" normalizeH="0" baseline="0" dirty="0">
              <a:ln>
                <a:noFill/>
              </a:ln>
              <a:solidFill>
                <a:srgbClr val="000000"/>
              </a:solidFill>
              <a:effectLst/>
              <a:uFillTx/>
              <a:latin typeface="Helvetica Neue"/>
              <a:ea typeface="Helvetica Neue"/>
              <a:cs typeface="Helvetica Neue"/>
              <a:sym typeface="Helvetica Neue"/>
            </a:endParaRPr>
          </a:p>
        </p:txBody>
      </p:sp>
      <p:sp>
        <p:nvSpPr>
          <p:cNvPr id="7" name="TextBox 6">
            <a:extLst>
              <a:ext uri="{FF2B5EF4-FFF2-40B4-BE49-F238E27FC236}">
                <a16:creationId xmlns:a16="http://schemas.microsoft.com/office/drawing/2014/main" id="{D358FB7A-FB8E-1162-AAAA-B177F723834D}"/>
              </a:ext>
            </a:extLst>
          </p:cNvPr>
          <p:cNvSpPr txBox="1"/>
          <p:nvPr/>
        </p:nvSpPr>
        <p:spPr>
          <a:xfrm>
            <a:off x="2560953" y="2340063"/>
            <a:ext cx="7116897" cy="362492"/>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7093" tIns="27093" rIns="27093" bIns="27093" numCol="1" spcCol="38100" rtlCol="0" anchor="ctr">
            <a:spAutoFit/>
          </a:bodyPr>
          <a:lstStyle/>
          <a:p>
            <a:pPr marL="0" marR="0" indent="0" algn="ctr" defTabSz="587022" rtl="0" fontAlgn="auto" latinLnBrk="0" hangingPunct="0">
              <a:lnSpc>
                <a:spcPct val="100000"/>
              </a:lnSpc>
              <a:spcBef>
                <a:spcPts val="0"/>
              </a:spcBef>
              <a:spcAft>
                <a:spcPts val="0"/>
              </a:spcAft>
              <a:buClrTx/>
              <a:buSzTx/>
              <a:buFontTx/>
              <a:buNone/>
              <a:tabLst/>
            </a:pPr>
            <a:r>
              <a:rPr kumimoji="0" lang="en-US" sz="2000" b="1" i="0" u="none" strike="noStrike" cap="none" spc="0" normalizeH="0" baseline="0" dirty="0">
                <a:ln>
                  <a:noFill/>
                </a:ln>
                <a:solidFill>
                  <a:srgbClr val="000000"/>
                </a:solidFill>
                <a:effectLst/>
                <a:uFillTx/>
                <a:latin typeface="ACADEMY ENGRAVED LET PLAIN:1.0" panose="02000000000000000000" pitchFamily="2" charset="0"/>
                <a:sym typeface="Helvetica Neue"/>
              </a:rPr>
              <a:t>Jefferson Elementary School – Girls Who Code</a:t>
            </a:r>
          </a:p>
        </p:txBody>
      </p:sp>
      <p:pic>
        <p:nvPicPr>
          <p:cNvPr id="9" name="Picture 8" descr="Two girls sitting at a table drawing&#10;&#10;Description automatically generated">
            <a:extLst>
              <a:ext uri="{FF2B5EF4-FFF2-40B4-BE49-F238E27FC236}">
                <a16:creationId xmlns:a16="http://schemas.microsoft.com/office/drawing/2014/main" id="{C729ED81-CED7-D823-631C-6BAB7092948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flipH="1">
            <a:off x="9145776" y="4094363"/>
            <a:ext cx="1632355" cy="1224266"/>
          </a:xfrm>
          <a:prstGeom prst="rect">
            <a:avLst/>
          </a:prstGeom>
        </p:spPr>
      </p:pic>
      <p:pic>
        <p:nvPicPr>
          <p:cNvPr id="11" name="Picture 10" descr="A group of children sitting at computers&#10;&#10;Description automatically generated">
            <a:extLst>
              <a:ext uri="{FF2B5EF4-FFF2-40B4-BE49-F238E27FC236}">
                <a16:creationId xmlns:a16="http://schemas.microsoft.com/office/drawing/2014/main" id="{A678992F-2E79-26F2-623C-266B8769D80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2219" y="3866913"/>
            <a:ext cx="1514818" cy="1136114"/>
          </a:xfrm>
          <a:prstGeom prst="rect">
            <a:avLst/>
          </a:prstGeom>
        </p:spPr>
      </p:pic>
      <p:pic>
        <p:nvPicPr>
          <p:cNvPr id="13" name="Picture 12" descr="A group of young women working on a project&#10;&#10;Description automatically generated">
            <a:extLst>
              <a:ext uri="{FF2B5EF4-FFF2-40B4-BE49-F238E27FC236}">
                <a16:creationId xmlns:a16="http://schemas.microsoft.com/office/drawing/2014/main" id="{445345EF-3AED-994C-FDA4-697F34600F2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9054" y="1986590"/>
            <a:ext cx="1632354" cy="1224266"/>
          </a:xfrm>
          <a:prstGeom prst="rect">
            <a:avLst/>
          </a:prstGeom>
        </p:spPr>
      </p:pic>
      <p:pic>
        <p:nvPicPr>
          <p:cNvPr id="15" name="Picture 14" descr="A group of children using computers&#10;&#10;Description automatically generated">
            <a:extLst>
              <a:ext uri="{FF2B5EF4-FFF2-40B4-BE49-F238E27FC236}">
                <a16:creationId xmlns:a16="http://schemas.microsoft.com/office/drawing/2014/main" id="{E7990F81-B00A-AE35-A070-33C2A305FE0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38659" y="4137750"/>
            <a:ext cx="1499517" cy="1124638"/>
          </a:xfrm>
          <a:prstGeom prst="rect">
            <a:avLst/>
          </a:prstGeom>
        </p:spPr>
      </p:pic>
      <p:pic>
        <p:nvPicPr>
          <p:cNvPr id="17" name="Picture 16" descr="A group of girls sitting at a table&#10;&#10;Description automatically generated">
            <a:extLst>
              <a:ext uri="{FF2B5EF4-FFF2-40B4-BE49-F238E27FC236}">
                <a16:creationId xmlns:a16="http://schemas.microsoft.com/office/drawing/2014/main" id="{5B36CD62-04A7-E2A0-C27C-38EE63F5162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10351265" y="2210760"/>
            <a:ext cx="2019759" cy="1514819"/>
          </a:xfrm>
          <a:prstGeom prst="rect">
            <a:avLst/>
          </a:prstGeom>
        </p:spPr>
      </p:pic>
      <p:sp>
        <p:nvSpPr>
          <p:cNvPr id="20" name="TextBox 19">
            <a:extLst>
              <a:ext uri="{FF2B5EF4-FFF2-40B4-BE49-F238E27FC236}">
                <a16:creationId xmlns:a16="http://schemas.microsoft.com/office/drawing/2014/main" id="{B6AFE66C-E8D6-B758-6E9C-D2C22F6F996B}"/>
              </a:ext>
            </a:extLst>
          </p:cNvPr>
          <p:cNvSpPr txBox="1"/>
          <p:nvPr/>
        </p:nvSpPr>
        <p:spPr>
          <a:xfrm>
            <a:off x="4389916" y="5283312"/>
            <a:ext cx="6061841" cy="670268"/>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7093" tIns="27093" rIns="27093" bIns="27093" numCol="1" spcCol="38100" rtlCol="0" anchor="ctr">
            <a:spAutoFit/>
          </a:bodyPr>
          <a:lstStyle/>
          <a:p>
            <a:pPr marL="0" marR="0" indent="0" algn="ctr" defTabSz="587022" rtl="0" fontAlgn="auto" latinLnBrk="0" hangingPunct="0">
              <a:lnSpc>
                <a:spcPct val="100000"/>
              </a:lnSpc>
              <a:spcBef>
                <a:spcPts val="0"/>
              </a:spcBef>
              <a:spcAft>
                <a:spcPts val="0"/>
              </a:spcAft>
              <a:buClrTx/>
              <a:buSzTx/>
              <a:buFontTx/>
              <a:buNone/>
              <a:tabLst/>
            </a:pPr>
            <a:r>
              <a:rPr kumimoji="0" lang="en-US" sz="2000" b="1" i="0" u="none" strike="noStrike" cap="none" spc="0" normalizeH="0" baseline="0" dirty="0">
                <a:ln>
                  <a:noFill/>
                </a:ln>
                <a:solidFill>
                  <a:srgbClr val="000000"/>
                </a:solidFill>
                <a:effectLst/>
                <a:uFillTx/>
                <a:latin typeface="ACADEMY ENGRAVED LET PLAIN:1.0" panose="02000000000000000000" pitchFamily="2" charset="0"/>
                <a:sym typeface="Helvetica Neue"/>
              </a:rPr>
              <a:t>Fifth Grade Recreation Basketball Program run by the UTEA </a:t>
            </a:r>
          </a:p>
        </p:txBody>
      </p:sp>
      <p:sp>
        <p:nvSpPr>
          <p:cNvPr id="21" name="TextBox 20">
            <a:extLst>
              <a:ext uri="{FF2B5EF4-FFF2-40B4-BE49-F238E27FC236}">
                <a16:creationId xmlns:a16="http://schemas.microsoft.com/office/drawing/2014/main" id="{341AAC5A-15C6-9892-011F-A2184DF87A88}"/>
              </a:ext>
            </a:extLst>
          </p:cNvPr>
          <p:cNvSpPr txBox="1"/>
          <p:nvPr/>
        </p:nvSpPr>
        <p:spPr>
          <a:xfrm>
            <a:off x="1870992" y="7387853"/>
            <a:ext cx="7825037" cy="670268"/>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7093" tIns="27093" rIns="27093" bIns="27093" numCol="1" spcCol="38100" rtlCol="0" anchor="ctr">
            <a:spAutoFit/>
          </a:bodyPr>
          <a:lstStyle/>
          <a:p>
            <a:pPr marL="0" marR="0" indent="0" algn="ctr" defTabSz="587022" rtl="0" fontAlgn="auto" latinLnBrk="0" hangingPunct="0">
              <a:lnSpc>
                <a:spcPct val="100000"/>
              </a:lnSpc>
              <a:spcBef>
                <a:spcPts val="0"/>
              </a:spcBef>
              <a:spcAft>
                <a:spcPts val="0"/>
              </a:spcAft>
              <a:buClrTx/>
              <a:buSzTx/>
              <a:buFontTx/>
              <a:buNone/>
              <a:tabLst/>
            </a:pPr>
            <a:r>
              <a:rPr kumimoji="0" lang="en-US" sz="2000" b="1" i="0" u="none" strike="noStrike" cap="none" spc="0" normalizeH="0" baseline="0" dirty="0">
                <a:ln>
                  <a:noFill/>
                </a:ln>
                <a:solidFill>
                  <a:srgbClr val="000000"/>
                </a:solidFill>
                <a:effectLst/>
                <a:uFillTx/>
                <a:latin typeface="ACADEMY ENGRAVED LET PLAIN:1.0" panose="02000000000000000000" pitchFamily="2" charset="0"/>
                <a:sym typeface="Helvetica Neue"/>
              </a:rPr>
              <a:t>Connecticut Farms Student Council raised funds for the homeless by taping a teacher to the wall.</a:t>
            </a:r>
          </a:p>
        </p:txBody>
      </p:sp>
      <p:sp>
        <p:nvSpPr>
          <p:cNvPr id="22" name="TextBox 21">
            <a:extLst>
              <a:ext uri="{FF2B5EF4-FFF2-40B4-BE49-F238E27FC236}">
                <a16:creationId xmlns:a16="http://schemas.microsoft.com/office/drawing/2014/main" id="{24EC4735-56CC-23A3-77CB-09E82B71A4FC}"/>
              </a:ext>
            </a:extLst>
          </p:cNvPr>
          <p:cNvSpPr txBox="1"/>
          <p:nvPr/>
        </p:nvSpPr>
        <p:spPr>
          <a:xfrm>
            <a:off x="2226669" y="2811462"/>
            <a:ext cx="8225088" cy="1439710"/>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7093" tIns="27093" rIns="27093" bIns="27093" numCol="1" spcCol="38100" rtlCol="0" anchor="ctr">
            <a:spAutoFit/>
          </a:bodyPr>
          <a:lstStyle/>
          <a:p>
            <a:pPr marL="0" marR="0" indent="0" algn="ctr" defTabSz="587022" rtl="0" fontAlgn="auto" latinLnBrk="0" hangingPunct="0">
              <a:lnSpc>
                <a:spcPct val="100000"/>
              </a:lnSpc>
              <a:spcBef>
                <a:spcPts val="0"/>
              </a:spcBef>
              <a:spcAft>
                <a:spcPts val="0"/>
              </a:spcAft>
              <a:buClrTx/>
              <a:buSzTx/>
              <a:buFontTx/>
              <a:buNone/>
              <a:tabLst/>
            </a:pPr>
            <a:r>
              <a:rPr kumimoji="0" lang="en-US" sz="1000" b="0" i="0" u="none" strike="noStrike" cap="none" spc="0" normalizeH="0" baseline="0" dirty="0">
                <a:ln>
                  <a:noFill/>
                </a:ln>
                <a:solidFill>
                  <a:srgbClr val="000000"/>
                </a:solidFill>
                <a:effectLst/>
                <a:uFillTx/>
                <a:latin typeface="ACADEMY ENGRAVED LET PLAIN:1.0" panose="02000000000000000000" pitchFamily="2" charset="0"/>
                <a:sym typeface="Helvetica Neue"/>
              </a:rPr>
              <a:t>Girls Who Code is changing the game! Jefferson has an official Girls Who Code </a:t>
            </a:r>
            <a:r>
              <a:rPr kumimoji="0" lang="en-US" sz="1000" i="0" u="none" strike="noStrike" cap="none" spc="0" normalizeH="0" baseline="0" dirty="0">
                <a:ln>
                  <a:noFill/>
                </a:ln>
                <a:solidFill>
                  <a:srgbClr val="000000"/>
                </a:solidFill>
                <a:effectLst/>
                <a:uFillTx/>
                <a:latin typeface="ACADEMY ENGRAVED LET PLAIN:1.0" panose="02000000000000000000" pitchFamily="2" charset="0"/>
                <a:sym typeface="Helvetica Neue"/>
              </a:rPr>
              <a:t>after-school program funded through Title I </a:t>
            </a:r>
            <a:r>
              <a:rPr kumimoji="0" lang="en-US" sz="1000" b="0" i="0" u="none" strike="noStrike" cap="none" spc="0" normalizeH="0" baseline="0" dirty="0">
                <a:ln>
                  <a:noFill/>
                </a:ln>
                <a:solidFill>
                  <a:srgbClr val="000000"/>
                </a:solidFill>
                <a:effectLst/>
                <a:uFillTx/>
                <a:latin typeface="ACADEMY ENGRAVED LET PLAIN:1.0" panose="02000000000000000000" pitchFamily="2" charset="0"/>
                <a:sym typeface="Helvetica Neue"/>
              </a:rPr>
              <a:t>and </a:t>
            </a:r>
            <a:r>
              <a:rPr kumimoji="0" lang="en-US" sz="1000" i="0" u="none" strike="noStrike" cap="none" spc="0" normalizeH="0" baseline="0" dirty="0">
                <a:ln>
                  <a:noFill/>
                </a:ln>
                <a:solidFill>
                  <a:srgbClr val="000000"/>
                </a:solidFill>
                <a:effectLst/>
                <a:uFillTx/>
                <a:latin typeface="ACADEMY ENGRAVED LET PLAIN:1.0" panose="02000000000000000000" pitchFamily="2" charset="0"/>
                <a:sym typeface="Helvetica Neue"/>
              </a:rPr>
              <a:t>under the direction of Mrs. Nunes</a:t>
            </a:r>
            <a:r>
              <a:rPr kumimoji="0" lang="en-US" sz="1000" b="0" i="0" u="none" strike="noStrike" cap="none" spc="0" normalizeH="0" baseline="0" dirty="0">
                <a:ln>
                  <a:noFill/>
                </a:ln>
                <a:solidFill>
                  <a:srgbClr val="000000"/>
                </a:solidFill>
                <a:effectLst/>
                <a:uFillTx/>
                <a:latin typeface="ACADEMY ENGRAVED LET PLAIN:1.0" panose="02000000000000000000" pitchFamily="2" charset="0"/>
                <a:sym typeface="Helvetica Neue"/>
              </a:rPr>
              <a:t>. A total of </a:t>
            </a:r>
            <a:r>
              <a:rPr kumimoji="0" lang="en-US" sz="1000" i="0" u="none" strike="noStrike" cap="none" spc="0" normalizeH="0" baseline="0" dirty="0">
                <a:ln>
                  <a:noFill/>
                </a:ln>
                <a:solidFill>
                  <a:srgbClr val="000000"/>
                </a:solidFill>
                <a:effectLst/>
                <a:uFillTx/>
                <a:latin typeface="ACADEMY ENGRAVED LET PLAIN:1.0" panose="02000000000000000000" pitchFamily="2" charset="0"/>
                <a:sym typeface="Helvetica Neue"/>
              </a:rPr>
              <a:t>27 girls meet weekly to explore coding </a:t>
            </a:r>
            <a:r>
              <a:rPr kumimoji="0" lang="en-US" sz="1000" b="0" i="0" u="none" strike="noStrike" cap="none" spc="0" normalizeH="0" baseline="0" dirty="0">
                <a:ln>
                  <a:noFill/>
                </a:ln>
                <a:solidFill>
                  <a:srgbClr val="000000"/>
                </a:solidFill>
                <a:effectLst/>
                <a:uFillTx/>
                <a:latin typeface="ACADEMY ENGRAVED LET PLAIN:1.0" panose="02000000000000000000" pitchFamily="2" charset="0"/>
                <a:sym typeface="Helvetica Neue"/>
              </a:rPr>
              <a:t>concepts. They use </a:t>
            </a:r>
            <a:r>
              <a:rPr kumimoji="0" lang="en-US" sz="1000" b="0" i="0" u="none" strike="noStrike" cap="none" spc="0" normalizeH="0" baseline="0" dirty="0" err="1">
                <a:ln>
                  <a:noFill/>
                </a:ln>
                <a:solidFill>
                  <a:srgbClr val="000000"/>
                </a:solidFill>
                <a:effectLst/>
                <a:uFillTx/>
                <a:latin typeface="ACADEMY ENGRAVED LET PLAIN:1.0" panose="02000000000000000000" pitchFamily="2" charset="0"/>
                <a:sym typeface="Helvetica Neue"/>
              </a:rPr>
              <a:t>scratch.org</a:t>
            </a:r>
            <a:r>
              <a:rPr kumimoji="0" lang="en-US" sz="1000" b="0" i="0" u="none" strike="noStrike" cap="none" spc="0" normalizeH="0" baseline="0" dirty="0">
                <a:ln>
                  <a:noFill/>
                </a:ln>
                <a:solidFill>
                  <a:srgbClr val="000000"/>
                </a:solidFill>
                <a:effectLst/>
                <a:uFillTx/>
                <a:latin typeface="ACADEMY ENGRAVED LET PLAIN:1.0" panose="02000000000000000000" pitchFamily="2" charset="0"/>
                <a:sym typeface="Helvetica Neue"/>
              </a:rPr>
              <a:t> and </a:t>
            </a:r>
            <a:r>
              <a:rPr kumimoji="0" lang="en-US" sz="1000" b="0" i="0" u="none" strike="noStrike" cap="none" spc="0" normalizeH="0" baseline="0" dirty="0" err="1">
                <a:ln>
                  <a:noFill/>
                </a:ln>
                <a:solidFill>
                  <a:srgbClr val="000000"/>
                </a:solidFill>
                <a:effectLst/>
                <a:uFillTx/>
                <a:latin typeface="ACADEMY ENGRAVED LET PLAIN:1.0" panose="02000000000000000000" pitchFamily="2" charset="0"/>
                <a:sym typeface="Helvetica Neue"/>
              </a:rPr>
              <a:t>code.org</a:t>
            </a:r>
            <a:r>
              <a:rPr kumimoji="0" lang="en-US" sz="1000" b="0" i="0" u="none" strike="noStrike" cap="none" spc="0" normalizeH="0" baseline="0" dirty="0">
                <a:ln>
                  <a:noFill/>
                </a:ln>
                <a:solidFill>
                  <a:srgbClr val="000000"/>
                </a:solidFill>
                <a:effectLst/>
                <a:uFillTx/>
                <a:latin typeface="ACADEMY ENGRAVED LET PLAIN:1.0" panose="02000000000000000000" pitchFamily="2" charset="0"/>
                <a:sym typeface="Helvetica Neue"/>
              </a:rPr>
              <a:t> in the program, allowing students to create digital stories, games, and animations. </a:t>
            </a:r>
          </a:p>
          <a:p>
            <a:pPr marL="0" marR="0" indent="0" algn="ctr" defTabSz="587022" rtl="0" fontAlgn="auto" latinLnBrk="0" hangingPunct="0">
              <a:lnSpc>
                <a:spcPct val="100000"/>
              </a:lnSpc>
              <a:spcBef>
                <a:spcPts val="0"/>
              </a:spcBef>
              <a:spcAft>
                <a:spcPts val="0"/>
              </a:spcAft>
              <a:buClrTx/>
              <a:buSzTx/>
              <a:buFontTx/>
              <a:buNone/>
              <a:tabLst/>
            </a:pPr>
            <a:endParaRPr kumimoji="0" lang="en-US" sz="1000" b="0" i="0" u="none" strike="noStrike" cap="none" spc="0" normalizeH="0" baseline="0" dirty="0">
              <a:ln>
                <a:noFill/>
              </a:ln>
              <a:solidFill>
                <a:srgbClr val="000000"/>
              </a:solidFill>
              <a:effectLst/>
              <a:uFillTx/>
              <a:latin typeface="ACADEMY ENGRAVED LET PLAIN:1.0" panose="02000000000000000000" pitchFamily="2" charset="0"/>
              <a:sym typeface="Helvetica Neue"/>
            </a:endParaRPr>
          </a:p>
          <a:p>
            <a:pPr marL="0" marR="0" indent="0" algn="ctr" defTabSz="587022" rtl="0" fontAlgn="auto" latinLnBrk="0" hangingPunct="0">
              <a:lnSpc>
                <a:spcPct val="100000"/>
              </a:lnSpc>
              <a:spcBef>
                <a:spcPts val="0"/>
              </a:spcBef>
              <a:spcAft>
                <a:spcPts val="0"/>
              </a:spcAft>
              <a:buClrTx/>
              <a:buSzTx/>
              <a:buFontTx/>
              <a:buNone/>
              <a:tabLst/>
            </a:pPr>
            <a:r>
              <a:rPr kumimoji="0" lang="en-US" sz="1000" b="0" i="0" u="none" strike="noStrike" cap="none" spc="0" normalizeH="0" baseline="0" dirty="0">
                <a:ln>
                  <a:noFill/>
                </a:ln>
                <a:solidFill>
                  <a:srgbClr val="000000"/>
                </a:solidFill>
                <a:effectLst/>
                <a:uFillTx/>
                <a:latin typeface="ACADEMY ENGRAVED LET PLAIN:1.0" panose="02000000000000000000" pitchFamily="2" charset="0"/>
                <a:sym typeface="Helvetica Neue"/>
              </a:rPr>
              <a:t>In addition, the </a:t>
            </a:r>
            <a:r>
              <a:rPr kumimoji="0" lang="en-US" sz="1000" i="0" u="none" strike="noStrike" cap="none" spc="0" normalizeH="0" baseline="0" dirty="0">
                <a:ln>
                  <a:noFill/>
                </a:ln>
                <a:solidFill>
                  <a:srgbClr val="000000"/>
                </a:solidFill>
                <a:effectLst/>
                <a:uFillTx/>
                <a:latin typeface="ACADEMY ENGRAVED LET PLAIN:1.0" panose="02000000000000000000" pitchFamily="2" charset="0"/>
                <a:sym typeface="Helvetica Neue"/>
              </a:rPr>
              <a:t>girls are working with Dash robots</a:t>
            </a:r>
            <a:r>
              <a:rPr kumimoji="0" lang="en-US" sz="1000" b="0" i="0" u="none" strike="noStrike" cap="none" spc="0" normalizeH="0" baseline="0" dirty="0">
                <a:ln>
                  <a:noFill/>
                </a:ln>
                <a:solidFill>
                  <a:srgbClr val="000000"/>
                </a:solidFill>
                <a:effectLst/>
                <a:uFillTx/>
                <a:latin typeface="ACADEMY ENGRAVED LET PLAIN:1.0" panose="02000000000000000000" pitchFamily="2" charset="0"/>
                <a:sym typeface="Helvetica Neue"/>
              </a:rPr>
              <a:t>, which are full of character and drive around making noises and shining lights. </a:t>
            </a:r>
            <a:r>
              <a:rPr kumimoji="0" lang="en-US" sz="1000" i="0" u="none" strike="noStrike" cap="none" spc="0" normalizeH="0" baseline="0" dirty="0">
                <a:ln>
                  <a:noFill/>
                </a:ln>
                <a:solidFill>
                  <a:srgbClr val="000000"/>
                </a:solidFill>
                <a:effectLst/>
                <a:uFillTx/>
                <a:latin typeface="ACADEMY ENGRAVED LET PLAIN:1.0" panose="02000000000000000000" pitchFamily="2" charset="0"/>
                <a:sym typeface="Helvetica Neue"/>
              </a:rPr>
              <a:t>The lessons and activities are aligned with coding concepts, and students learn the basics of robotics and problem-solving skills. </a:t>
            </a:r>
          </a:p>
          <a:p>
            <a:pPr marL="0" marR="0" indent="0" algn="ctr" defTabSz="587022" rtl="0" fontAlgn="auto" latinLnBrk="0" hangingPunct="0">
              <a:lnSpc>
                <a:spcPct val="100000"/>
              </a:lnSpc>
              <a:spcBef>
                <a:spcPts val="0"/>
              </a:spcBef>
              <a:spcAft>
                <a:spcPts val="0"/>
              </a:spcAft>
              <a:buClrTx/>
              <a:buSzTx/>
              <a:buFontTx/>
              <a:buNone/>
              <a:tabLst/>
            </a:pPr>
            <a:endParaRPr kumimoji="0" lang="en-US" sz="1000" i="0" u="none" strike="noStrike" cap="none" spc="0" normalizeH="0" baseline="0" dirty="0">
              <a:ln>
                <a:noFill/>
              </a:ln>
              <a:solidFill>
                <a:srgbClr val="000000"/>
              </a:solidFill>
              <a:effectLst/>
              <a:uFillTx/>
              <a:latin typeface="ACADEMY ENGRAVED LET PLAIN:1.0" panose="02000000000000000000" pitchFamily="2" charset="0"/>
              <a:sym typeface="Helvetica Neue"/>
            </a:endParaRPr>
          </a:p>
          <a:p>
            <a:pPr marL="0" marR="0" indent="0" algn="ctr" defTabSz="587022" rtl="0" fontAlgn="auto" latinLnBrk="0" hangingPunct="0">
              <a:lnSpc>
                <a:spcPct val="100000"/>
              </a:lnSpc>
              <a:spcBef>
                <a:spcPts val="0"/>
              </a:spcBef>
              <a:spcAft>
                <a:spcPts val="0"/>
              </a:spcAft>
              <a:buClrTx/>
              <a:buSzTx/>
              <a:buFontTx/>
              <a:buNone/>
              <a:tabLst/>
            </a:pPr>
            <a:r>
              <a:rPr kumimoji="0" lang="en-US" sz="1000" b="0" i="0" u="none" strike="noStrike" cap="none" spc="0" normalizeH="0" baseline="0" dirty="0">
                <a:ln>
                  <a:noFill/>
                </a:ln>
                <a:solidFill>
                  <a:srgbClr val="000000"/>
                </a:solidFill>
                <a:effectLst/>
                <a:uFillTx/>
                <a:latin typeface="ACADEMY ENGRAVED LET PLAIN:1.0" panose="02000000000000000000" pitchFamily="2" charset="0"/>
                <a:sym typeface="Helvetica Neue"/>
              </a:rPr>
              <a:t>The </a:t>
            </a:r>
            <a:r>
              <a:rPr kumimoji="0" lang="en-US" sz="1000" i="0" u="none" strike="noStrike" cap="none" spc="0" normalizeH="0" baseline="0" dirty="0">
                <a:ln>
                  <a:noFill/>
                </a:ln>
                <a:solidFill>
                  <a:srgbClr val="000000"/>
                </a:solidFill>
                <a:effectLst/>
                <a:uFillTx/>
                <a:latin typeface="ACADEMY ENGRAVED LET PLAIN:1.0" panose="02000000000000000000" pitchFamily="2" charset="0"/>
                <a:sym typeface="Helvetica Neue"/>
              </a:rPr>
              <a:t>mission is to close the gender gap in technology </a:t>
            </a:r>
            <a:r>
              <a:rPr kumimoji="0" lang="en-US" sz="1000" b="0" i="0" u="none" strike="noStrike" cap="none" spc="0" normalizeH="0" baseline="0" dirty="0">
                <a:ln>
                  <a:noFill/>
                </a:ln>
                <a:solidFill>
                  <a:srgbClr val="000000"/>
                </a:solidFill>
                <a:effectLst/>
                <a:uFillTx/>
                <a:latin typeface="ACADEMY ENGRAVED LET PLAIN:1.0" panose="02000000000000000000" pitchFamily="2" charset="0"/>
                <a:sym typeface="Helvetica Neue"/>
              </a:rPr>
              <a:t>and to change the image of what a programmer looks like and does. Girls get to join a sisterhood of supportive peers and role models using computer science to change the world.</a:t>
            </a:r>
          </a:p>
        </p:txBody>
      </p:sp>
      <p:sp>
        <p:nvSpPr>
          <p:cNvPr id="23" name="TextBox 22">
            <a:extLst>
              <a:ext uri="{FF2B5EF4-FFF2-40B4-BE49-F238E27FC236}">
                <a16:creationId xmlns:a16="http://schemas.microsoft.com/office/drawing/2014/main" id="{55357158-B579-DF22-4672-71311A0EFE35}"/>
              </a:ext>
            </a:extLst>
          </p:cNvPr>
          <p:cNvSpPr txBox="1"/>
          <p:nvPr/>
        </p:nvSpPr>
        <p:spPr>
          <a:xfrm>
            <a:off x="3106288" y="8194592"/>
            <a:ext cx="6026226" cy="793379"/>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7093" tIns="27093" rIns="27093" bIns="27093" numCol="1" spcCol="38100" rtlCol="0" anchor="ctr">
            <a:spAutoFit/>
          </a:bodyPr>
          <a:lstStyle/>
          <a:p>
            <a:pPr marL="0" marR="0" indent="0" algn="ctr" defTabSz="587022"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000000"/>
                </a:solidFill>
                <a:effectLst/>
                <a:uFillTx/>
                <a:latin typeface="ACADEMY ENGRAVED LET PLAIN:1.0" panose="02000000000000000000" pitchFamily="2" charset="0"/>
                <a:sym typeface="Helvetica Neue"/>
              </a:rPr>
              <a:t>Connecticut Farms student council raised funds for the homeless by tapping a teacher to the wall.  Mrs. Carhart spent 3 1/2 hours taped to the gym wall as the students bought tape to raise money. #</a:t>
            </a:r>
            <a:r>
              <a:rPr kumimoji="0" lang="en-US" sz="1200" b="1" i="0" u="none" strike="noStrike" cap="none" spc="0" normalizeH="0" baseline="0" dirty="0" err="1">
                <a:ln>
                  <a:noFill/>
                </a:ln>
                <a:solidFill>
                  <a:srgbClr val="000000"/>
                </a:solidFill>
                <a:effectLst/>
                <a:uFillTx/>
                <a:latin typeface="ACADEMY ENGRAVED LET PLAIN:1.0" panose="02000000000000000000" pitchFamily="2" charset="0"/>
                <a:sym typeface="Helvetica Neue"/>
              </a:rPr>
              <a:t>WeareproudofU</a:t>
            </a:r>
            <a:endParaRPr kumimoji="0" lang="en-US" sz="1200" b="1" i="0" u="none" strike="noStrike" cap="none" spc="0" normalizeH="0" baseline="0" dirty="0">
              <a:ln>
                <a:noFill/>
              </a:ln>
              <a:solidFill>
                <a:srgbClr val="000000"/>
              </a:solidFill>
              <a:effectLst/>
              <a:uFillTx/>
              <a:latin typeface="ACADEMY ENGRAVED LET PLAIN:1.0" panose="02000000000000000000" pitchFamily="2" charset="0"/>
              <a:sym typeface="Helvetica Neue"/>
            </a:endParaRPr>
          </a:p>
          <a:p>
            <a:pPr marL="0" marR="0" indent="0" algn="ctr" defTabSz="587022"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000000"/>
                </a:solidFill>
                <a:effectLst/>
                <a:uFillTx/>
                <a:latin typeface="ACADEMY ENGRAVED LET PLAIN:1.0" panose="02000000000000000000" pitchFamily="2" charset="0"/>
                <a:sym typeface="Helvetica Neue"/>
              </a:rPr>
              <a:t>Advisors: Ms. Katz and Mrs. Carhart </a:t>
            </a:r>
          </a:p>
        </p:txBody>
      </p:sp>
      <p:pic>
        <p:nvPicPr>
          <p:cNvPr id="25" name="Picture 24" descr="A group of people posing for a photo&#10;&#10;Description automatically generated">
            <a:extLst>
              <a:ext uri="{FF2B5EF4-FFF2-40B4-BE49-F238E27FC236}">
                <a16:creationId xmlns:a16="http://schemas.microsoft.com/office/drawing/2014/main" id="{0CF6D1D0-04BB-9078-7F70-3FCFDBC2CC3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10045015" y="7408883"/>
            <a:ext cx="2177586" cy="1634824"/>
          </a:xfrm>
          <a:prstGeom prst="rect">
            <a:avLst/>
          </a:prstGeom>
        </p:spPr>
      </p:pic>
      <p:pic>
        <p:nvPicPr>
          <p:cNvPr id="31" name="Picture 30" descr="A group of people playing basketball&#10;&#10;Description automatically generated">
            <a:extLst>
              <a:ext uri="{FF2B5EF4-FFF2-40B4-BE49-F238E27FC236}">
                <a16:creationId xmlns:a16="http://schemas.microsoft.com/office/drawing/2014/main" id="{E1B09257-5C4B-8EF4-FCEF-71041034EBC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042576" y="5108645"/>
            <a:ext cx="1404022" cy="2100183"/>
          </a:xfrm>
          <a:prstGeom prst="rect">
            <a:avLst/>
          </a:prstGeom>
        </p:spPr>
      </p:pic>
      <p:pic>
        <p:nvPicPr>
          <p:cNvPr id="33" name="Picture 32" descr="A group of girls playing basketball&#10;&#10;Description automatically generated">
            <a:extLst>
              <a:ext uri="{FF2B5EF4-FFF2-40B4-BE49-F238E27FC236}">
                <a16:creationId xmlns:a16="http://schemas.microsoft.com/office/drawing/2014/main" id="{186B8905-6D76-ACD1-E1B5-C2395B4124D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961196" y="5383635"/>
            <a:ext cx="1249372" cy="1868853"/>
          </a:xfrm>
          <a:prstGeom prst="rect">
            <a:avLst/>
          </a:prstGeom>
        </p:spPr>
      </p:pic>
      <p:pic>
        <p:nvPicPr>
          <p:cNvPr id="35" name="Picture 34" descr="A group of girls in a gym&#10;&#10;Description automatically generated">
            <a:extLst>
              <a:ext uri="{FF2B5EF4-FFF2-40B4-BE49-F238E27FC236}">
                <a16:creationId xmlns:a16="http://schemas.microsoft.com/office/drawing/2014/main" id="{84A79C20-5560-ACB3-BF08-266F7C21C3C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4982351" y="5920224"/>
            <a:ext cx="1733649" cy="1300236"/>
          </a:xfrm>
          <a:prstGeom prst="rect">
            <a:avLst/>
          </a:prstGeom>
        </p:spPr>
      </p:pic>
      <p:pic>
        <p:nvPicPr>
          <p:cNvPr id="37" name="Picture 36" descr="A group of people playing basketball&#10;&#10;Description automatically generated">
            <a:extLst>
              <a:ext uri="{FF2B5EF4-FFF2-40B4-BE49-F238E27FC236}">
                <a16:creationId xmlns:a16="http://schemas.microsoft.com/office/drawing/2014/main" id="{D83736CD-646B-FADB-AB91-88DE7ED6C6AF}"/>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7155625" y="5875196"/>
            <a:ext cx="2382228" cy="1340003"/>
          </a:xfrm>
          <a:prstGeom prst="rect">
            <a:avLst/>
          </a:prstGeom>
        </p:spPr>
      </p:pic>
    </p:spTree>
    <p:extLst>
      <p:ext uri="{BB962C8B-B14F-4D97-AF65-F5344CB8AC3E}">
        <p14:creationId xmlns:p14="http://schemas.microsoft.com/office/powerpoint/2010/main" val="538844353"/>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U-2022 (V2) copy.psd" descr="U-2022 (V2) copy.psd">
            <a:extLst>
              <a:ext uri="{FF2B5EF4-FFF2-40B4-BE49-F238E27FC236}">
                <a16:creationId xmlns:a16="http://schemas.microsoft.com/office/drawing/2014/main" id="{0E1C12B5-3E25-D231-48C6-911F87886C2A}"/>
              </a:ext>
            </a:extLst>
          </p:cNvPr>
          <p:cNvPicPr>
            <a:picLocks noChangeAspect="1"/>
          </p:cNvPicPr>
          <p:nvPr/>
        </p:nvPicPr>
        <p:blipFill>
          <a:blip r:embed="rId3">
            <a:alphaModFix amt="14274"/>
          </a:blip>
          <a:stretch>
            <a:fillRect/>
          </a:stretch>
        </p:blipFill>
        <p:spPr>
          <a:xfrm>
            <a:off x="1773597" y="1176072"/>
            <a:ext cx="9457599" cy="8054723"/>
          </a:xfrm>
          <a:prstGeom prst="rect">
            <a:avLst/>
          </a:prstGeom>
          <a:ln w="3175">
            <a:miter lim="400000"/>
          </a:ln>
        </p:spPr>
      </p:pic>
      <p:sp>
        <p:nvSpPr>
          <p:cNvPr id="4" name="TextBox 3">
            <a:extLst>
              <a:ext uri="{FF2B5EF4-FFF2-40B4-BE49-F238E27FC236}">
                <a16:creationId xmlns:a16="http://schemas.microsoft.com/office/drawing/2014/main" id="{5171D070-63AB-01F8-4113-DEAFC7F96D51}"/>
              </a:ext>
            </a:extLst>
          </p:cNvPr>
          <p:cNvSpPr txBox="1"/>
          <p:nvPr/>
        </p:nvSpPr>
        <p:spPr>
          <a:xfrm>
            <a:off x="2048214" y="3829077"/>
            <a:ext cx="10157941" cy="362492"/>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7093" tIns="27093" rIns="27093" bIns="27093" numCol="1" spcCol="38100" rtlCol="0" anchor="ctr">
            <a:spAutoFit/>
          </a:bodyPr>
          <a:lstStyle/>
          <a:p>
            <a:r>
              <a:rPr kumimoji="0" lang="en-US" b="1" i="0" u="none" strike="noStrike" cap="none" spc="0" normalizeH="0" baseline="0" dirty="0">
                <a:ln>
                  <a:noFill/>
                </a:ln>
                <a:solidFill>
                  <a:srgbClr val="000000"/>
                </a:solidFill>
                <a:effectLst/>
                <a:uFillTx/>
                <a:latin typeface="ACADEMY ENGRAVED LET PLAIN:1.0" panose="02000000000000000000" pitchFamily="2" charset="0"/>
                <a:sym typeface="Helvetica Neue"/>
              </a:rPr>
              <a:t>Angelina Kearney, </a:t>
            </a:r>
            <a:r>
              <a:rPr kumimoji="0" lang="en-US" b="0" i="0" u="none" strike="noStrike" cap="none" spc="0" normalizeH="0" baseline="0" dirty="0">
                <a:ln>
                  <a:noFill/>
                </a:ln>
                <a:solidFill>
                  <a:srgbClr val="000000"/>
                </a:solidFill>
                <a:effectLst/>
                <a:uFillTx/>
                <a:latin typeface="ACADEMY ENGRAVED LET PLAIN:1.0" panose="02000000000000000000" pitchFamily="2" charset="0"/>
                <a:sym typeface="Helvetica Neue"/>
              </a:rPr>
              <a:t>made her debut at Carnegie Hall in New York City</a:t>
            </a:r>
          </a:p>
        </p:txBody>
      </p:sp>
      <p:sp>
        <p:nvSpPr>
          <p:cNvPr id="5" name="TextBox 4">
            <a:extLst>
              <a:ext uri="{FF2B5EF4-FFF2-40B4-BE49-F238E27FC236}">
                <a16:creationId xmlns:a16="http://schemas.microsoft.com/office/drawing/2014/main" id="{4C8940EC-DEC0-E71A-A282-F2E35FE136E7}"/>
              </a:ext>
            </a:extLst>
          </p:cNvPr>
          <p:cNvSpPr txBox="1"/>
          <p:nvPr/>
        </p:nvSpPr>
        <p:spPr>
          <a:xfrm>
            <a:off x="4136031" y="907667"/>
            <a:ext cx="4732730" cy="1070378"/>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7093" tIns="27093" rIns="27093" bIns="27093" numCol="1" spcCol="38100" rtlCol="0" anchor="ctr">
            <a:spAutoFit/>
          </a:bodyPr>
          <a:lstStyle/>
          <a:p>
            <a:r>
              <a:rPr lang="en-US" sz="2800" dirty="0">
                <a:latin typeface="ACADEMY ENGRAVED LET PLAIN:1.0" panose="02000000000000000000" pitchFamily="2" charset="0"/>
              </a:rPr>
              <a:t>A Small Glimpse</a:t>
            </a:r>
            <a:endParaRPr kumimoji="0" lang="en-US" sz="2800" b="1" i="0" u="none" strike="noStrike" cap="none" spc="0" normalizeH="0" baseline="0" dirty="0">
              <a:ln>
                <a:noFill/>
              </a:ln>
              <a:solidFill>
                <a:srgbClr val="000000"/>
              </a:solidFill>
              <a:effectLst/>
              <a:uFillTx/>
              <a:latin typeface="ACADEMY ENGRAVED LET PLAIN:1.0" panose="02000000000000000000" pitchFamily="2" charset="0"/>
              <a:sym typeface="Helvetica Neue"/>
            </a:endParaRPr>
          </a:p>
          <a:p>
            <a:r>
              <a:rPr kumimoji="0" lang="en-US" altLang="en-US" sz="1800" b="0" i="0" u="none" strike="noStrike" cap="none" normalizeH="0" baseline="0" dirty="0">
                <a:ln>
                  <a:noFill/>
                </a:ln>
                <a:solidFill>
                  <a:srgbClr val="2E2E2E"/>
                </a:solidFill>
                <a:effectLst/>
                <a:latin typeface="ACADEMY ENGRAVED LET PLAIN:1.0" panose="02000000000000000000" pitchFamily="2" charset="0"/>
              </a:rPr>
              <a:t>Student Highlights</a:t>
            </a:r>
          </a:p>
          <a:p>
            <a:pPr marL="0" marR="0" indent="0" algn="ctr" defTabSz="587022" rtl="0" fontAlgn="auto" latinLnBrk="0" hangingPunct="0">
              <a:lnSpc>
                <a:spcPct val="100000"/>
              </a:lnSpc>
              <a:spcBef>
                <a:spcPts val="0"/>
              </a:spcBef>
              <a:spcAft>
                <a:spcPts val="0"/>
              </a:spcAft>
              <a:buClrTx/>
              <a:buSzTx/>
              <a:buFontTx/>
              <a:buNone/>
              <a:tabLst/>
            </a:pPr>
            <a:endParaRPr kumimoji="0" lang="en-US" sz="2000" b="1" i="0" u="none" strike="noStrike" cap="none" spc="0" normalizeH="0" baseline="0" dirty="0">
              <a:ln>
                <a:noFill/>
              </a:ln>
              <a:solidFill>
                <a:srgbClr val="000000"/>
              </a:solidFill>
              <a:effectLst/>
              <a:uFillTx/>
              <a:latin typeface="Helvetica Neue"/>
              <a:ea typeface="Helvetica Neue"/>
              <a:cs typeface="Helvetica Neue"/>
              <a:sym typeface="Helvetica Neue"/>
            </a:endParaRPr>
          </a:p>
        </p:txBody>
      </p:sp>
      <p:sp>
        <p:nvSpPr>
          <p:cNvPr id="6" name="TextBox 5">
            <a:extLst>
              <a:ext uri="{FF2B5EF4-FFF2-40B4-BE49-F238E27FC236}">
                <a16:creationId xmlns:a16="http://schemas.microsoft.com/office/drawing/2014/main" id="{F8C9967F-EA6A-BADD-1132-E7DC81C78FC3}"/>
              </a:ext>
            </a:extLst>
          </p:cNvPr>
          <p:cNvSpPr txBox="1"/>
          <p:nvPr/>
        </p:nvSpPr>
        <p:spPr>
          <a:xfrm>
            <a:off x="798640" y="1994952"/>
            <a:ext cx="9689418" cy="1285821"/>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7093" tIns="27093" rIns="27093" bIns="27093" numCol="1" spcCol="38100" rtlCol="0" anchor="ctr">
            <a:spAutoFit/>
          </a:bodyPr>
          <a:lstStyle/>
          <a:p>
            <a:pPr marL="0" marR="0" indent="0" algn="ctr" defTabSz="587022" rtl="0" fontAlgn="auto" latinLnBrk="0" hangingPunct="0">
              <a:lnSpc>
                <a:spcPct val="100000"/>
              </a:lnSpc>
              <a:spcBef>
                <a:spcPts val="0"/>
              </a:spcBef>
              <a:spcAft>
                <a:spcPts val="0"/>
              </a:spcAft>
              <a:buClrTx/>
              <a:buSzTx/>
              <a:buFontTx/>
              <a:buNone/>
              <a:tabLst/>
            </a:pPr>
            <a:r>
              <a:rPr kumimoji="0" lang="en-US" sz="2000" b="1" i="0" u="none" strike="noStrike" cap="none" spc="0" normalizeH="0" baseline="0" dirty="0">
                <a:ln>
                  <a:noFill/>
                </a:ln>
                <a:solidFill>
                  <a:srgbClr val="000000"/>
                </a:solidFill>
                <a:effectLst/>
                <a:uFillTx/>
                <a:latin typeface="ACADEMY ENGRAVED LET PLAIN:1.0" panose="02000000000000000000" pitchFamily="2" charset="0"/>
                <a:sym typeface="Helvetica Neue"/>
              </a:rPr>
              <a:t>Joselyn De Salguero &amp; </a:t>
            </a:r>
            <a:r>
              <a:rPr kumimoji="0" lang="en-US" sz="2000" b="1" i="0" u="none" strike="noStrike" cap="none" spc="0" normalizeH="0" baseline="0" dirty="0" err="1">
                <a:ln>
                  <a:noFill/>
                </a:ln>
                <a:solidFill>
                  <a:srgbClr val="000000"/>
                </a:solidFill>
                <a:effectLst/>
                <a:uFillTx/>
                <a:latin typeface="ACADEMY ENGRAVED LET PLAIN:1.0" panose="02000000000000000000" pitchFamily="2" charset="0"/>
                <a:sym typeface="Helvetica Neue"/>
              </a:rPr>
              <a:t>Neissa</a:t>
            </a:r>
            <a:r>
              <a:rPr kumimoji="0" lang="en-US" sz="2000" b="1" i="0" u="none" strike="noStrike" cap="none" spc="0" normalizeH="0" baseline="0" dirty="0">
                <a:ln>
                  <a:noFill/>
                </a:ln>
                <a:solidFill>
                  <a:srgbClr val="000000"/>
                </a:solidFill>
                <a:effectLst/>
                <a:uFillTx/>
                <a:latin typeface="ACADEMY ENGRAVED LET PLAIN:1.0" panose="02000000000000000000" pitchFamily="2" charset="0"/>
                <a:sym typeface="Helvetica Neue"/>
              </a:rPr>
              <a:t> </a:t>
            </a:r>
            <a:r>
              <a:rPr kumimoji="0" lang="en-US" sz="2000" b="1" i="0" u="none" strike="noStrike" cap="none" spc="0" normalizeH="0" baseline="0" dirty="0" err="1">
                <a:ln>
                  <a:noFill/>
                </a:ln>
                <a:solidFill>
                  <a:srgbClr val="000000"/>
                </a:solidFill>
                <a:effectLst/>
                <a:uFillTx/>
                <a:latin typeface="ACADEMY ENGRAVED LET PLAIN:1.0" panose="02000000000000000000" pitchFamily="2" charset="0"/>
                <a:sym typeface="Helvetica Neue"/>
              </a:rPr>
              <a:t>Filias</a:t>
            </a:r>
            <a:r>
              <a:rPr kumimoji="0" lang="en-US" sz="2000" b="1" i="0" u="none" strike="noStrike" cap="none" spc="0" normalizeH="0" baseline="0" dirty="0">
                <a:ln>
                  <a:noFill/>
                </a:ln>
                <a:solidFill>
                  <a:srgbClr val="000000"/>
                </a:solidFill>
                <a:effectLst/>
                <a:uFillTx/>
                <a:latin typeface="ACADEMY ENGRAVED LET PLAIN:1.0" panose="02000000000000000000" pitchFamily="2" charset="0"/>
                <a:sym typeface="Helvetica Neue"/>
              </a:rPr>
              <a:t>, </a:t>
            </a:r>
            <a:r>
              <a:rPr kumimoji="0" lang="en-US" sz="2000" b="0" i="0" u="none" strike="noStrike" cap="none" spc="0" normalizeH="0" baseline="0" dirty="0">
                <a:ln>
                  <a:noFill/>
                </a:ln>
                <a:solidFill>
                  <a:srgbClr val="000000"/>
                </a:solidFill>
                <a:effectLst/>
                <a:uFillTx/>
                <a:latin typeface="ACADEMY ENGRAVED LET PLAIN:1.0" panose="02000000000000000000" pitchFamily="2" charset="0"/>
                <a:sym typeface="Helvetica Neue"/>
              </a:rPr>
              <a:t>both members of the Union High School’s award-winning JROTC program, have been accepted to West Point, which is the fully funded, prestigious four-year academic, physical, and mental education that results in a Bachelor of Science degree and a profession as an officer in the U.S. Army.</a:t>
            </a:r>
          </a:p>
        </p:txBody>
      </p:sp>
      <p:sp>
        <p:nvSpPr>
          <p:cNvPr id="3" name="TextBox 2">
            <a:extLst>
              <a:ext uri="{FF2B5EF4-FFF2-40B4-BE49-F238E27FC236}">
                <a16:creationId xmlns:a16="http://schemas.microsoft.com/office/drawing/2014/main" id="{0DDFBBA3-297C-3B9E-D675-5D2B2D2DAA3F}"/>
              </a:ext>
            </a:extLst>
          </p:cNvPr>
          <p:cNvSpPr txBox="1"/>
          <p:nvPr/>
        </p:nvSpPr>
        <p:spPr>
          <a:xfrm>
            <a:off x="286622" y="5203434"/>
            <a:ext cx="8582140" cy="670268"/>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7093" tIns="27093" rIns="27093" bIns="27093" numCol="1" spcCol="38100" rtlCol="0" anchor="ctr">
            <a:spAutoFit/>
          </a:bodyPr>
          <a:lstStyle/>
          <a:p>
            <a:pPr marL="0" marR="0" indent="0" algn="ctr" defTabSz="587022" rtl="0" fontAlgn="auto" latinLnBrk="0" hangingPunct="0">
              <a:lnSpc>
                <a:spcPct val="100000"/>
              </a:lnSpc>
              <a:spcBef>
                <a:spcPts val="0"/>
              </a:spcBef>
              <a:spcAft>
                <a:spcPts val="0"/>
              </a:spcAft>
              <a:buClrTx/>
              <a:buSzTx/>
              <a:buFontTx/>
              <a:buNone/>
              <a:tabLst/>
            </a:pPr>
            <a:r>
              <a:rPr lang="en-US" dirty="0">
                <a:latin typeface="ACADEMY ENGRAVED LET PLAIN:1.0" panose="02000000000000000000" pitchFamily="2" charset="0"/>
              </a:rPr>
              <a:t>Daniel Collin at 175, Nick </a:t>
            </a:r>
            <a:r>
              <a:rPr lang="en-US" dirty="0" err="1">
                <a:latin typeface="ACADEMY ENGRAVED LET PLAIN:1.0" panose="02000000000000000000" pitchFamily="2" charset="0"/>
              </a:rPr>
              <a:t>Bertolotti</a:t>
            </a:r>
            <a:r>
              <a:rPr lang="en-US" dirty="0">
                <a:latin typeface="ACADEMY ENGRAVED LET PLAIN:1.0" panose="02000000000000000000" pitchFamily="2" charset="0"/>
              </a:rPr>
              <a:t> at 215, &amp; Gabe Hargrove at 126, </a:t>
            </a:r>
            <a:r>
              <a:rPr lang="en-US" b="0" dirty="0">
                <a:latin typeface="ACADEMY ENGRAVED LET PLAIN:1.0" panose="02000000000000000000" pitchFamily="2" charset="0"/>
              </a:rPr>
              <a:t>all advanced to the NJ High School Wrestling Region Qualifiers</a:t>
            </a:r>
            <a:endParaRPr kumimoji="0" lang="en-US" b="0" i="0" u="none" strike="noStrike" cap="none" spc="0" normalizeH="0" baseline="0" dirty="0">
              <a:ln>
                <a:noFill/>
              </a:ln>
              <a:solidFill>
                <a:srgbClr val="000000"/>
              </a:solidFill>
              <a:effectLst/>
              <a:uFillTx/>
              <a:latin typeface="ACADEMY ENGRAVED LET PLAIN:1.0" panose="02000000000000000000" pitchFamily="2" charset="0"/>
              <a:sym typeface="Helvetica Neue"/>
            </a:endParaRPr>
          </a:p>
        </p:txBody>
      </p:sp>
      <p:pic>
        <p:nvPicPr>
          <p:cNvPr id="9" name="Picture 8" descr="A couple of women in military uniforms&#10;&#10;Description automatically generated">
            <a:extLst>
              <a:ext uri="{FF2B5EF4-FFF2-40B4-BE49-F238E27FC236}">
                <a16:creationId xmlns:a16="http://schemas.microsoft.com/office/drawing/2014/main" id="{C4BA4F17-ADF6-D2F2-230F-2A639B6FFA8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88253" y="1994952"/>
            <a:ext cx="1538010" cy="1759943"/>
          </a:xfrm>
          <a:prstGeom prst="rect">
            <a:avLst/>
          </a:prstGeom>
        </p:spPr>
      </p:pic>
      <p:pic>
        <p:nvPicPr>
          <p:cNvPr id="1026" name="Picture 2" descr="Union High School senior Angelina Kearney debuts at Carnegie Hall">
            <a:extLst>
              <a:ext uri="{FF2B5EF4-FFF2-40B4-BE49-F238E27FC236}">
                <a16:creationId xmlns:a16="http://schemas.microsoft.com/office/drawing/2014/main" id="{AAD06A47-11F8-2037-6681-9A7C1C8876B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30232" y="3420037"/>
            <a:ext cx="1960849" cy="1426072"/>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6FE90941-E365-D0C9-9758-C2C0DA126613}"/>
              </a:ext>
            </a:extLst>
          </p:cNvPr>
          <p:cNvSpPr txBox="1"/>
          <p:nvPr/>
        </p:nvSpPr>
        <p:spPr>
          <a:xfrm>
            <a:off x="3002037" y="6592421"/>
            <a:ext cx="8582140" cy="670268"/>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7093" tIns="27093" rIns="27093" bIns="27093" numCol="1" spcCol="38100" rtlCol="0" anchor="ctr">
            <a:spAutoFit/>
          </a:bodyPr>
          <a:lstStyle/>
          <a:p>
            <a:pPr marL="0" marR="0" indent="0" algn="ctr" defTabSz="587022" rtl="0" fontAlgn="auto" latinLnBrk="0" hangingPunct="0">
              <a:lnSpc>
                <a:spcPct val="100000"/>
              </a:lnSpc>
              <a:spcBef>
                <a:spcPts val="0"/>
              </a:spcBef>
              <a:spcAft>
                <a:spcPts val="0"/>
              </a:spcAft>
              <a:buClrTx/>
              <a:buSzTx/>
              <a:buFontTx/>
              <a:buNone/>
              <a:tabLst/>
            </a:pPr>
            <a:r>
              <a:rPr lang="en-US" b="0" dirty="0">
                <a:latin typeface="ACADEMY ENGRAVED LET PLAIN:1.0" panose="02000000000000000000" pitchFamily="2" charset="0"/>
              </a:rPr>
              <a:t>Approximately 60 UHS Students came in on their day off to receive Stop the Bleed training</a:t>
            </a:r>
            <a:endParaRPr kumimoji="0" lang="en-US" sz="2000" b="0" i="0" u="none" strike="noStrike" cap="none" spc="0" normalizeH="0" baseline="0" dirty="0">
              <a:ln>
                <a:noFill/>
              </a:ln>
              <a:solidFill>
                <a:srgbClr val="000000"/>
              </a:solidFill>
              <a:effectLst/>
              <a:uFillTx/>
              <a:latin typeface="ACADEMY ENGRAVED LET PLAIN:1.0" panose="02000000000000000000" pitchFamily="2" charset="0"/>
              <a:sym typeface="Helvetica Neue"/>
            </a:endParaRPr>
          </a:p>
        </p:txBody>
      </p:sp>
      <p:pic>
        <p:nvPicPr>
          <p:cNvPr id="18" name="Picture 17" descr="A group of people holding signs&#10;&#10;Description automatically generated">
            <a:extLst>
              <a:ext uri="{FF2B5EF4-FFF2-40B4-BE49-F238E27FC236}">
                <a16:creationId xmlns:a16="http://schemas.microsoft.com/office/drawing/2014/main" id="{686D657A-745E-5A43-FC6D-35F60371512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6559" y="6592421"/>
            <a:ext cx="2374076" cy="1759945"/>
          </a:xfrm>
          <a:prstGeom prst="rect">
            <a:avLst/>
          </a:prstGeom>
        </p:spPr>
      </p:pic>
      <p:pic>
        <p:nvPicPr>
          <p:cNvPr id="22" name="Picture 21" descr="A group of men holding their hands up&#10;&#10;Description automatically generated">
            <a:extLst>
              <a:ext uri="{FF2B5EF4-FFF2-40B4-BE49-F238E27FC236}">
                <a16:creationId xmlns:a16="http://schemas.microsoft.com/office/drawing/2014/main" id="{57889E03-4D1A-7E7E-CF05-86E13938915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3988" r="7469"/>
          <a:stretch/>
        </p:blipFill>
        <p:spPr>
          <a:xfrm>
            <a:off x="9122058" y="4441936"/>
            <a:ext cx="1855842" cy="1643147"/>
          </a:xfrm>
          <a:prstGeom prst="rect">
            <a:avLst/>
          </a:prstGeom>
        </p:spPr>
      </p:pic>
    </p:spTree>
    <p:extLst>
      <p:ext uri="{BB962C8B-B14F-4D97-AF65-F5344CB8AC3E}">
        <p14:creationId xmlns:p14="http://schemas.microsoft.com/office/powerpoint/2010/main" val="265727388"/>
      </p:ext>
    </p:extLst>
  </p:cSld>
  <p:clrMapOvr>
    <a:masterClrMapping/>
  </p:clrMapOvr>
  <p:transition spd="med"/>
</p:sld>
</file>

<file path=ppt/theme/theme1.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3175"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587022"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3175" cap="flat">
          <a:noFill/>
          <a:miter lim="400000"/>
        </a:ln>
        <a:effectLst/>
        <a:sp3d/>
      </a:spPr>
      <a:bodyPr rot="0" spcFirstLastPara="1" vertOverflow="overflow" horzOverflow="overflow" vert="horz" wrap="square" lIns="27093" tIns="27093" rIns="27093" bIns="27093" numCol="1" spcCol="38100" rtlCol="0" anchor="ctr">
        <a:spAutoFit/>
      </a:bodyPr>
      <a:lstStyle>
        <a:defPPr marL="0" marR="0" indent="0" algn="ctr" defTabSz="587022"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3175"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587022"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3175" cap="flat">
          <a:noFill/>
          <a:miter lim="400000"/>
        </a:ln>
        <a:effectLst/>
        <a:sp3d/>
      </a:spPr>
      <a:bodyPr rot="0" spcFirstLastPara="1" vertOverflow="overflow" horzOverflow="overflow" vert="horz" wrap="square" lIns="27093" tIns="27093" rIns="27093" bIns="27093" numCol="1" spcCol="38100" rtlCol="0" anchor="ctr">
        <a:spAutoFit/>
      </a:bodyPr>
      <a:lstStyle>
        <a:defPPr marL="0" marR="0" indent="0" algn="ctr" defTabSz="587022"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9368</TotalTime>
  <Words>2642</Words>
  <Application>Microsoft Office PowerPoint</Application>
  <PresentationFormat>Custom</PresentationFormat>
  <Paragraphs>390</Paragraphs>
  <Slides>20</Slides>
  <Notes>5</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20</vt:i4>
      </vt:variant>
    </vt:vector>
  </HeadingPairs>
  <TitlesOfParts>
    <vt:vector size="30" baseType="lpstr">
      <vt:lpstr>ACADEMY ENGRAVED LET PLAIN:1.0</vt:lpstr>
      <vt:lpstr>Arial</vt:lpstr>
      <vt:lpstr>Georgia</vt:lpstr>
      <vt:lpstr>Google Sans</vt:lpstr>
      <vt:lpstr>Helvetica Neue</vt:lpstr>
      <vt:lpstr>Helvetica Neue Light</vt:lpstr>
      <vt:lpstr>Helvetica Neue Medium</vt:lpstr>
      <vt:lpstr>Times New Roman</vt:lpstr>
      <vt:lpstr>Times Roman</vt:lpstr>
      <vt:lpstr>White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Cappiello, Diane</dc:creator>
  <cp:lastModifiedBy>Cappiello, Diane</cp:lastModifiedBy>
  <cp:revision>49</cp:revision>
  <cp:lastPrinted>2024-02-21T14:18:34Z</cp:lastPrinted>
  <dcterms:modified xsi:type="dcterms:W3CDTF">2024-02-21T14:18:48Z</dcterms:modified>
</cp:coreProperties>
</file>