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6" r:id="rId2"/>
    <p:sldId id="260" r:id="rId3"/>
    <p:sldId id="263" r:id="rId4"/>
    <p:sldId id="262" r:id="rId5"/>
    <p:sldId id="261" r:id="rId6"/>
    <p:sldId id="257" r:id="rId7"/>
    <p:sldId id="264" r:id="rId8"/>
    <p:sldId id="258" r:id="rId9"/>
    <p:sldId id="259" r:id="rId10"/>
    <p:sldId id="265" r:id="rId11"/>
    <p:sldId id="266" r:id="rId12"/>
    <p:sldId id="267" r:id="rId13"/>
    <p:sldId id="268" r:id="rId14"/>
    <p:sldId id="270"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53B854-0E05-4176-A3CC-368E06878F46}" v="9" dt="2022-03-21T12:28:18.9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9" d="100"/>
          <a:sy n="69" d="100"/>
        </p:scale>
        <p:origin x="52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ilfoyle,  Maureen" userId="e5a62ae0-d9ad-4181-a39a-1df0c2d8b81e" providerId="ADAL" clId="{D753B854-0E05-4176-A3CC-368E06878F46}"/>
    <pc:docChg chg="undo custSel addSld delSld modSld">
      <pc:chgData name="Guilfoyle,  Maureen" userId="e5a62ae0-d9ad-4181-a39a-1df0c2d8b81e" providerId="ADAL" clId="{D753B854-0E05-4176-A3CC-368E06878F46}" dt="2022-03-21T13:35:03.783" v="805" actId="20577"/>
      <pc:docMkLst>
        <pc:docMk/>
      </pc:docMkLst>
      <pc:sldChg chg="modSp mod">
        <pc:chgData name="Guilfoyle,  Maureen" userId="e5a62ae0-d9ad-4181-a39a-1df0c2d8b81e" providerId="ADAL" clId="{D753B854-0E05-4176-A3CC-368E06878F46}" dt="2022-03-16T17:18:20.094" v="796" actId="20577"/>
        <pc:sldMkLst>
          <pc:docMk/>
          <pc:sldMk cId="476340484" sldId="256"/>
        </pc:sldMkLst>
        <pc:spChg chg="mod">
          <ac:chgData name="Guilfoyle,  Maureen" userId="e5a62ae0-d9ad-4181-a39a-1df0c2d8b81e" providerId="ADAL" clId="{D753B854-0E05-4176-A3CC-368E06878F46}" dt="2022-03-16T17:18:20.094" v="796" actId="20577"/>
          <ac:spMkLst>
            <pc:docMk/>
            <pc:sldMk cId="476340484" sldId="256"/>
            <ac:spMk id="2" creationId="{C586B45D-1A03-4C3F-AE0F-D5FA8F3EC179}"/>
          </ac:spMkLst>
        </pc:spChg>
      </pc:sldChg>
      <pc:sldChg chg="modSp mod">
        <pc:chgData name="Guilfoyle,  Maureen" userId="e5a62ae0-d9ad-4181-a39a-1df0c2d8b81e" providerId="ADAL" clId="{D753B854-0E05-4176-A3CC-368E06878F46}" dt="2022-03-21T12:19:34.377" v="799" actId="255"/>
        <pc:sldMkLst>
          <pc:docMk/>
          <pc:sldMk cId="3315806427" sldId="257"/>
        </pc:sldMkLst>
        <pc:spChg chg="mod">
          <ac:chgData name="Guilfoyle,  Maureen" userId="e5a62ae0-d9ad-4181-a39a-1df0c2d8b81e" providerId="ADAL" clId="{D753B854-0E05-4176-A3CC-368E06878F46}" dt="2022-03-21T12:19:34.377" v="799" actId="255"/>
          <ac:spMkLst>
            <pc:docMk/>
            <pc:sldMk cId="3315806427" sldId="257"/>
            <ac:spMk id="3" creationId="{811CC87E-8916-4A34-BEF3-873459C01E46}"/>
          </ac:spMkLst>
        </pc:spChg>
      </pc:sldChg>
      <pc:sldChg chg="modSp mod">
        <pc:chgData name="Guilfoyle,  Maureen" userId="e5a62ae0-d9ad-4181-a39a-1df0c2d8b81e" providerId="ADAL" clId="{D753B854-0E05-4176-A3CC-368E06878F46}" dt="2022-03-16T13:20:33.068" v="794" actId="20577"/>
        <pc:sldMkLst>
          <pc:docMk/>
          <pc:sldMk cId="1017836750" sldId="258"/>
        </pc:sldMkLst>
        <pc:spChg chg="mod">
          <ac:chgData name="Guilfoyle,  Maureen" userId="e5a62ae0-d9ad-4181-a39a-1df0c2d8b81e" providerId="ADAL" clId="{D753B854-0E05-4176-A3CC-368E06878F46}" dt="2022-03-16T13:20:33.068" v="794" actId="20577"/>
          <ac:spMkLst>
            <pc:docMk/>
            <pc:sldMk cId="1017836750" sldId="258"/>
            <ac:spMk id="3" creationId="{E847796C-1B4E-48C1-B45E-ABE89632BBC2}"/>
          </ac:spMkLst>
        </pc:spChg>
      </pc:sldChg>
      <pc:sldChg chg="modSp mod">
        <pc:chgData name="Guilfoyle,  Maureen" userId="e5a62ae0-d9ad-4181-a39a-1df0c2d8b81e" providerId="ADAL" clId="{D753B854-0E05-4176-A3CC-368E06878F46}" dt="2022-03-16T13:20:45.438" v="795" actId="20577"/>
        <pc:sldMkLst>
          <pc:docMk/>
          <pc:sldMk cId="1191080617" sldId="259"/>
        </pc:sldMkLst>
        <pc:spChg chg="mod">
          <ac:chgData name="Guilfoyle,  Maureen" userId="e5a62ae0-d9ad-4181-a39a-1df0c2d8b81e" providerId="ADAL" clId="{D753B854-0E05-4176-A3CC-368E06878F46}" dt="2022-03-16T13:20:45.438" v="795" actId="20577"/>
          <ac:spMkLst>
            <pc:docMk/>
            <pc:sldMk cId="1191080617" sldId="259"/>
            <ac:spMk id="3" creationId="{FFA2C715-B53D-40DD-B99D-054D144A7589}"/>
          </ac:spMkLst>
        </pc:spChg>
      </pc:sldChg>
      <pc:sldChg chg="modSp mod">
        <pc:chgData name="Guilfoyle,  Maureen" userId="e5a62ae0-d9ad-4181-a39a-1df0c2d8b81e" providerId="ADAL" clId="{D753B854-0E05-4176-A3CC-368E06878F46}" dt="2022-03-14T16:22:18.962" v="47" actId="27636"/>
        <pc:sldMkLst>
          <pc:docMk/>
          <pc:sldMk cId="1017911572" sldId="260"/>
        </pc:sldMkLst>
        <pc:spChg chg="mod">
          <ac:chgData name="Guilfoyle,  Maureen" userId="e5a62ae0-d9ad-4181-a39a-1df0c2d8b81e" providerId="ADAL" clId="{D753B854-0E05-4176-A3CC-368E06878F46}" dt="2022-03-14T16:22:18.962" v="47" actId="27636"/>
          <ac:spMkLst>
            <pc:docMk/>
            <pc:sldMk cId="1017911572" sldId="260"/>
            <ac:spMk id="3" creationId="{94310C95-8454-4238-A2FE-B7E6DA2D9360}"/>
          </ac:spMkLst>
        </pc:spChg>
      </pc:sldChg>
      <pc:sldChg chg="modSp mod">
        <pc:chgData name="Guilfoyle,  Maureen" userId="e5a62ae0-d9ad-4181-a39a-1df0c2d8b81e" providerId="ADAL" clId="{D753B854-0E05-4176-A3CC-368E06878F46}" dt="2022-03-14T15:52:40.727" v="38" actId="20577"/>
        <pc:sldMkLst>
          <pc:docMk/>
          <pc:sldMk cId="1105277965" sldId="261"/>
        </pc:sldMkLst>
        <pc:spChg chg="mod">
          <ac:chgData name="Guilfoyle,  Maureen" userId="e5a62ae0-d9ad-4181-a39a-1df0c2d8b81e" providerId="ADAL" clId="{D753B854-0E05-4176-A3CC-368E06878F46}" dt="2022-03-14T15:52:40.727" v="38" actId="20577"/>
          <ac:spMkLst>
            <pc:docMk/>
            <pc:sldMk cId="1105277965" sldId="261"/>
            <ac:spMk id="3" creationId="{83B235DF-DC48-4558-97B9-D7BD49F2AC27}"/>
          </ac:spMkLst>
        </pc:spChg>
      </pc:sldChg>
      <pc:sldChg chg="modSp mod">
        <pc:chgData name="Guilfoyle,  Maureen" userId="e5a62ae0-d9ad-4181-a39a-1df0c2d8b81e" providerId="ADAL" clId="{D753B854-0E05-4176-A3CC-368E06878F46}" dt="2022-03-21T13:35:03.783" v="805" actId="20577"/>
        <pc:sldMkLst>
          <pc:docMk/>
          <pc:sldMk cId="2438110338" sldId="262"/>
        </pc:sldMkLst>
        <pc:spChg chg="mod">
          <ac:chgData name="Guilfoyle,  Maureen" userId="e5a62ae0-d9ad-4181-a39a-1df0c2d8b81e" providerId="ADAL" clId="{D753B854-0E05-4176-A3CC-368E06878F46}" dt="2022-03-21T13:35:03.783" v="805" actId="20577"/>
          <ac:spMkLst>
            <pc:docMk/>
            <pc:sldMk cId="2438110338" sldId="262"/>
            <ac:spMk id="3" creationId="{C0FFA05A-C977-433D-865E-FACC23CF443B}"/>
          </ac:spMkLst>
        </pc:spChg>
      </pc:sldChg>
      <pc:sldChg chg="modSp mod">
        <pc:chgData name="Guilfoyle,  Maureen" userId="e5a62ae0-d9ad-4181-a39a-1df0c2d8b81e" providerId="ADAL" clId="{D753B854-0E05-4176-A3CC-368E06878F46}" dt="2022-03-21T12:18:11.283" v="798" actId="20577"/>
        <pc:sldMkLst>
          <pc:docMk/>
          <pc:sldMk cId="3925071827" sldId="263"/>
        </pc:sldMkLst>
        <pc:spChg chg="mod">
          <ac:chgData name="Guilfoyle,  Maureen" userId="e5a62ae0-d9ad-4181-a39a-1df0c2d8b81e" providerId="ADAL" clId="{D753B854-0E05-4176-A3CC-368E06878F46}" dt="2022-03-21T12:18:11.283" v="798" actId="20577"/>
          <ac:spMkLst>
            <pc:docMk/>
            <pc:sldMk cId="3925071827" sldId="263"/>
            <ac:spMk id="3" creationId="{45A867AE-C4E3-4EB7-A419-4CD704B42B24}"/>
          </ac:spMkLst>
        </pc:spChg>
      </pc:sldChg>
      <pc:sldChg chg="modSp mod">
        <pc:chgData name="Guilfoyle,  Maureen" userId="e5a62ae0-d9ad-4181-a39a-1df0c2d8b81e" providerId="ADAL" clId="{D753B854-0E05-4176-A3CC-368E06878F46}" dt="2022-03-16T17:18:49.168" v="797" actId="20577"/>
        <pc:sldMkLst>
          <pc:docMk/>
          <pc:sldMk cId="903088828" sldId="265"/>
        </pc:sldMkLst>
        <pc:spChg chg="mod">
          <ac:chgData name="Guilfoyle,  Maureen" userId="e5a62ae0-d9ad-4181-a39a-1df0c2d8b81e" providerId="ADAL" clId="{D753B854-0E05-4176-A3CC-368E06878F46}" dt="2022-03-16T17:18:49.168" v="797" actId="20577"/>
          <ac:spMkLst>
            <pc:docMk/>
            <pc:sldMk cId="903088828" sldId="265"/>
            <ac:spMk id="3" creationId="{42DB611E-2151-4F03-B197-30AF5D5562C2}"/>
          </ac:spMkLst>
        </pc:spChg>
      </pc:sldChg>
      <pc:sldChg chg="modSp mod">
        <pc:chgData name="Guilfoyle,  Maureen" userId="e5a62ae0-d9ad-4181-a39a-1df0c2d8b81e" providerId="ADAL" clId="{D753B854-0E05-4176-A3CC-368E06878F46}" dt="2022-03-21T12:28:17.316" v="802" actId="255"/>
        <pc:sldMkLst>
          <pc:docMk/>
          <pc:sldMk cId="2566297757" sldId="268"/>
        </pc:sldMkLst>
        <pc:graphicFrameChg chg="mod modGraphic">
          <ac:chgData name="Guilfoyle,  Maureen" userId="e5a62ae0-d9ad-4181-a39a-1df0c2d8b81e" providerId="ADAL" clId="{D753B854-0E05-4176-A3CC-368E06878F46}" dt="2022-03-21T12:28:17.316" v="802" actId="255"/>
          <ac:graphicFrameMkLst>
            <pc:docMk/>
            <pc:sldMk cId="2566297757" sldId="268"/>
            <ac:graphicFrameMk id="4" creationId="{7D689553-E5CE-4F59-9CED-4585980E2F23}"/>
          </ac:graphicFrameMkLst>
        </pc:graphicFrameChg>
      </pc:sldChg>
      <pc:sldChg chg="modSp mod">
        <pc:chgData name="Guilfoyle,  Maureen" userId="e5a62ae0-d9ad-4181-a39a-1df0c2d8b81e" providerId="ADAL" clId="{D753B854-0E05-4176-A3CC-368E06878F46}" dt="2022-03-14T17:54:09.595" v="710" actId="27636"/>
        <pc:sldMkLst>
          <pc:docMk/>
          <pc:sldMk cId="594728564" sldId="269"/>
        </pc:sldMkLst>
        <pc:spChg chg="mod">
          <ac:chgData name="Guilfoyle,  Maureen" userId="e5a62ae0-d9ad-4181-a39a-1df0c2d8b81e" providerId="ADAL" clId="{D753B854-0E05-4176-A3CC-368E06878F46}" dt="2022-03-14T17:54:09.595" v="710" actId="27636"/>
          <ac:spMkLst>
            <pc:docMk/>
            <pc:sldMk cId="594728564" sldId="269"/>
            <ac:spMk id="3" creationId="{F19BE770-F5E1-492E-8906-33290AFC99F1}"/>
          </ac:spMkLst>
        </pc:spChg>
      </pc:sldChg>
      <pc:sldChg chg="modSp new mod">
        <pc:chgData name="Guilfoyle,  Maureen" userId="e5a62ae0-d9ad-4181-a39a-1df0c2d8b81e" providerId="ADAL" clId="{D753B854-0E05-4176-A3CC-368E06878F46}" dt="2022-03-14T18:11:56.371" v="792" actId="20577"/>
        <pc:sldMkLst>
          <pc:docMk/>
          <pc:sldMk cId="216360661" sldId="270"/>
        </pc:sldMkLst>
        <pc:spChg chg="mod">
          <ac:chgData name="Guilfoyle,  Maureen" userId="e5a62ae0-d9ad-4181-a39a-1df0c2d8b81e" providerId="ADAL" clId="{D753B854-0E05-4176-A3CC-368E06878F46}" dt="2022-03-14T18:11:56.371" v="792" actId="20577"/>
          <ac:spMkLst>
            <pc:docMk/>
            <pc:sldMk cId="216360661" sldId="270"/>
            <ac:spMk id="2" creationId="{90A287D9-DB79-439B-A3DC-D652FA62C893}"/>
          </ac:spMkLst>
        </pc:spChg>
        <pc:spChg chg="mod">
          <ac:chgData name="Guilfoyle,  Maureen" userId="e5a62ae0-d9ad-4181-a39a-1df0c2d8b81e" providerId="ADAL" clId="{D753B854-0E05-4176-A3CC-368E06878F46}" dt="2022-03-14T17:53:06.807" v="701" actId="255"/>
          <ac:spMkLst>
            <pc:docMk/>
            <pc:sldMk cId="216360661" sldId="270"/>
            <ac:spMk id="3" creationId="{C004796F-3284-4F77-B911-35A3DF2653F5}"/>
          </ac:spMkLst>
        </pc:spChg>
      </pc:sldChg>
      <pc:sldChg chg="addSp delSp modSp new del mod setBg">
        <pc:chgData name="Guilfoyle,  Maureen" userId="e5a62ae0-d9ad-4181-a39a-1df0c2d8b81e" providerId="ADAL" clId="{D753B854-0E05-4176-A3CC-368E06878F46}" dt="2022-03-14T18:11:17.225" v="782" actId="2696"/>
        <pc:sldMkLst>
          <pc:docMk/>
          <pc:sldMk cId="1760310202" sldId="271"/>
        </pc:sldMkLst>
        <pc:spChg chg="add del">
          <ac:chgData name="Guilfoyle,  Maureen" userId="e5a62ae0-d9ad-4181-a39a-1df0c2d8b81e" providerId="ADAL" clId="{D753B854-0E05-4176-A3CC-368E06878F46}" dt="2022-03-14T18:02:15.368" v="715" actId="26606"/>
          <ac:spMkLst>
            <pc:docMk/>
            <pc:sldMk cId="1760310202" sldId="271"/>
            <ac:spMk id="2" creationId="{9BE49185-B57D-4387-AADB-A5DEDE993A7B}"/>
          </ac:spMkLst>
        </pc:spChg>
        <pc:spChg chg="del">
          <ac:chgData name="Guilfoyle,  Maureen" userId="e5a62ae0-d9ad-4181-a39a-1df0c2d8b81e" providerId="ADAL" clId="{D753B854-0E05-4176-A3CC-368E06878F46}" dt="2022-03-14T18:01:39.536" v="712"/>
          <ac:spMkLst>
            <pc:docMk/>
            <pc:sldMk cId="1760310202" sldId="271"/>
            <ac:spMk id="3" creationId="{D43EF199-1DF6-46EA-AD3C-1D8E7B59C85A}"/>
          </ac:spMkLst>
        </pc:spChg>
        <pc:spChg chg="add mod">
          <ac:chgData name="Guilfoyle,  Maureen" userId="e5a62ae0-d9ad-4181-a39a-1df0c2d8b81e" providerId="ADAL" clId="{D753B854-0E05-4176-A3CC-368E06878F46}" dt="2022-03-14T18:02:15.368" v="715" actId="26606"/>
          <ac:spMkLst>
            <pc:docMk/>
            <pc:sldMk cId="1760310202" sldId="271"/>
            <ac:spMk id="5" creationId="{1D59FC98-9ED9-4578-891E-752B4C3EFD70}"/>
          </ac:spMkLst>
        </pc:spChg>
        <pc:spChg chg="add del">
          <ac:chgData name="Guilfoyle,  Maureen" userId="e5a62ae0-d9ad-4181-a39a-1df0c2d8b81e" providerId="ADAL" clId="{D753B854-0E05-4176-A3CC-368E06878F46}" dt="2022-03-14T18:02:15.258" v="714" actId="26606"/>
          <ac:spMkLst>
            <pc:docMk/>
            <pc:sldMk cId="1760310202" sldId="271"/>
            <ac:spMk id="10" creationId="{736F0DFD-0954-464F-BF12-DD2E6F6E0380}"/>
          </ac:spMkLst>
        </pc:spChg>
        <pc:spChg chg="add">
          <ac:chgData name="Guilfoyle,  Maureen" userId="e5a62ae0-d9ad-4181-a39a-1df0c2d8b81e" providerId="ADAL" clId="{D753B854-0E05-4176-A3CC-368E06878F46}" dt="2022-03-14T18:02:15.368" v="715" actId="26606"/>
          <ac:spMkLst>
            <pc:docMk/>
            <pc:sldMk cId="1760310202" sldId="271"/>
            <ac:spMk id="12" creationId="{6B6E033A-DB2E-49B8-B600-B38E0C280263}"/>
          </ac:spMkLst>
        </pc:spChg>
        <pc:spChg chg="add">
          <ac:chgData name="Guilfoyle,  Maureen" userId="e5a62ae0-d9ad-4181-a39a-1df0c2d8b81e" providerId="ADAL" clId="{D753B854-0E05-4176-A3CC-368E06878F46}" dt="2022-03-14T18:02:15.368" v="715" actId="26606"/>
          <ac:spMkLst>
            <pc:docMk/>
            <pc:sldMk cId="1760310202" sldId="271"/>
            <ac:spMk id="13" creationId="{98DED6BC-9A3E-48D4-AD7C-A56D63F547E8}"/>
          </ac:spMkLst>
        </pc:spChg>
        <pc:spChg chg="add mod">
          <ac:chgData name="Guilfoyle,  Maureen" userId="e5a62ae0-d9ad-4181-a39a-1df0c2d8b81e" providerId="ADAL" clId="{D753B854-0E05-4176-A3CC-368E06878F46}" dt="2022-03-14T18:11:02.335" v="781" actId="6549"/>
          <ac:spMkLst>
            <pc:docMk/>
            <pc:sldMk cId="1760310202" sldId="271"/>
            <ac:spMk id="14" creationId="{9BE49185-B57D-4387-AADB-A5DEDE993A7B}"/>
          </ac:spMkLst>
        </pc:spChg>
        <pc:graphicFrameChg chg="add mod modGraphic">
          <ac:chgData name="Guilfoyle,  Maureen" userId="e5a62ae0-d9ad-4181-a39a-1df0c2d8b81e" providerId="ADAL" clId="{D753B854-0E05-4176-A3CC-368E06878F46}" dt="2022-03-14T18:04:11.257" v="739" actId="2164"/>
          <ac:graphicFrameMkLst>
            <pc:docMk/>
            <pc:sldMk cId="1760310202" sldId="271"/>
            <ac:graphicFrameMk id="4" creationId="{40025886-A255-4C8B-A975-89AE2CE238EC}"/>
          </ac:graphicFrameMkLst>
        </pc:graphicFrameChg>
      </pc:sldChg>
      <pc:sldChg chg="new del">
        <pc:chgData name="Guilfoyle,  Maureen" userId="e5a62ae0-d9ad-4181-a39a-1df0c2d8b81e" providerId="ADAL" clId="{D753B854-0E05-4176-A3CC-368E06878F46}" dt="2022-03-14T18:10:21.795" v="778" actId="2696"/>
        <pc:sldMkLst>
          <pc:docMk/>
          <pc:sldMk cId="847478866" sldId="272"/>
        </pc:sldMkLst>
      </pc:sldChg>
      <pc:sldChg chg="addSp delSp modSp new del mod">
        <pc:chgData name="Guilfoyle,  Maureen" userId="e5a62ae0-d9ad-4181-a39a-1df0c2d8b81e" providerId="ADAL" clId="{D753B854-0E05-4176-A3CC-368E06878F46}" dt="2022-03-14T18:09:44.066" v="774" actId="2696"/>
        <pc:sldMkLst>
          <pc:docMk/>
          <pc:sldMk cId="897193456" sldId="272"/>
        </pc:sldMkLst>
        <pc:spChg chg="del">
          <ac:chgData name="Guilfoyle,  Maureen" userId="e5a62ae0-d9ad-4181-a39a-1df0c2d8b81e" providerId="ADAL" clId="{D753B854-0E05-4176-A3CC-368E06878F46}" dt="2022-03-14T18:08:34.429" v="770"/>
          <ac:spMkLst>
            <pc:docMk/>
            <pc:sldMk cId="897193456" sldId="272"/>
            <ac:spMk id="3" creationId="{2ED08B1B-9AFA-488D-8190-72E3713E8002}"/>
          </ac:spMkLst>
        </pc:spChg>
        <pc:spChg chg="add mod">
          <ac:chgData name="Guilfoyle,  Maureen" userId="e5a62ae0-d9ad-4181-a39a-1df0c2d8b81e" providerId="ADAL" clId="{D753B854-0E05-4176-A3CC-368E06878F46}" dt="2022-03-14T18:08:34.429" v="770"/>
          <ac:spMkLst>
            <pc:docMk/>
            <pc:sldMk cId="897193456" sldId="272"/>
            <ac:spMk id="5" creationId="{679AAAD1-982A-4B96-A6ED-EEE5E08E5084}"/>
          </ac:spMkLst>
        </pc:spChg>
        <pc:spChg chg="add mod">
          <ac:chgData name="Guilfoyle,  Maureen" userId="e5a62ae0-d9ad-4181-a39a-1df0c2d8b81e" providerId="ADAL" clId="{D753B854-0E05-4176-A3CC-368E06878F46}" dt="2022-03-14T18:08:34.429" v="770"/>
          <ac:spMkLst>
            <pc:docMk/>
            <pc:sldMk cId="897193456" sldId="272"/>
            <ac:spMk id="6" creationId="{CD7C5ED7-E5A4-48AA-8485-46E0F4D66818}"/>
          </ac:spMkLst>
        </pc:spChg>
        <pc:spChg chg="add mod">
          <ac:chgData name="Guilfoyle,  Maureen" userId="e5a62ae0-d9ad-4181-a39a-1df0c2d8b81e" providerId="ADAL" clId="{D753B854-0E05-4176-A3CC-368E06878F46}" dt="2022-03-14T18:08:34.429" v="770"/>
          <ac:spMkLst>
            <pc:docMk/>
            <pc:sldMk cId="897193456" sldId="272"/>
            <ac:spMk id="7" creationId="{C03534BC-4C52-488B-BDC6-43382692D11E}"/>
          </ac:spMkLst>
        </pc:spChg>
        <pc:graphicFrameChg chg="add mod modGraphic">
          <ac:chgData name="Guilfoyle,  Maureen" userId="e5a62ae0-d9ad-4181-a39a-1df0c2d8b81e" providerId="ADAL" clId="{D753B854-0E05-4176-A3CC-368E06878F46}" dt="2022-03-14T18:09:20.318" v="773" actId="2164"/>
          <ac:graphicFrameMkLst>
            <pc:docMk/>
            <pc:sldMk cId="897193456" sldId="272"/>
            <ac:graphicFrameMk id="4" creationId="{58ADD128-3087-4100-BF63-7278B8A3A17F}"/>
          </ac:graphicFrameMkLst>
        </pc:graphicFrameChg>
      </pc:sldChg>
      <pc:sldChg chg="addSp delSp modSp new del mod">
        <pc:chgData name="Guilfoyle,  Maureen" userId="e5a62ae0-d9ad-4181-a39a-1df0c2d8b81e" providerId="ADAL" clId="{D753B854-0E05-4176-A3CC-368E06878F46}" dt="2022-03-14T18:08:02.439" v="768" actId="680"/>
        <pc:sldMkLst>
          <pc:docMk/>
          <pc:sldMk cId="2885625691" sldId="272"/>
        </pc:sldMkLst>
        <pc:spChg chg="mod">
          <ac:chgData name="Guilfoyle,  Maureen" userId="e5a62ae0-d9ad-4181-a39a-1df0c2d8b81e" providerId="ADAL" clId="{D753B854-0E05-4176-A3CC-368E06878F46}" dt="2022-03-14T18:08:00.832" v="766" actId="20577"/>
          <ac:spMkLst>
            <pc:docMk/>
            <pc:sldMk cId="2885625691" sldId="272"/>
            <ac:spMk id="2" creationId="{3AA504F7-69CB-4F70-8506-BFC0FF86055C}"/>
          </ac:spMkLst>
        </pc:spChg>
        <pc:spChg chg="add del">
          <ac:chgData name="Guilfoyle,  Maureen" userId="e5a62ae0-d9ad-4181-a39a-1df0c2d8b81e" providerId="ADAL" clId="{D753B854-0E05-4176-A3CC-368E06878F46}" dt="2022-03-14T18:06:52.682" v="743"/>
          <ac:spMkLst>
            <pc:docMk/>
            <pc:sldMk cId="2885625691" sldId="272"/>
            <ac:spMk id="3" creationId="{1367A5E0-7CAA-4905-B9F5-9FD44CDA648F}"/>
          </ac:spMkLst>
        </pc:spChg>
        <pc:spChg chg="add del mod">
          <ac:chgData name="Guilfoyle,  Maureen" userId="e5a62ae0-d9ad-4181-a39a-1df0c2d8b81e" providerId="ADAL" clId="{D753B854-0E05-4176-A3CC-368E06878F46}" dt="2022-03-14T18:05:58.559" v="742"/>
          <ac:spMkLst>
            <pc:docMk/>
            <pc:sldMk cId="2885625691" sldId="272"/>
            <ac:spMk id="5" creationId="{C2AD4E62-9D77-4D90-8F53-C6CE00D5C4C1}"/>
          </ac:spMkLst>
        </pc:spChg>
        <pc:spChg chg="add del mod">
          <ac:chgData name="Guilfoyle,  Maureen" userId="e5a62ae0-d9ad-4181-a39a-1df0c2d8b81e" providerId="ADAL" clId="{D753B854-0E05-4176-A3CC-368E06878F46}" dt="2022-03-14T18:05:58.559" v="742"/>
          <ac:spMkLst>
            <pc:docMk/>
            <pc:sldMk cId="2885625691" sldId="272"/>
            <ac:spMk id="6" creationId="{F3BF2BCC-4D0B-43DE-8B2E-C4509F50C9A0}"/>
          </ac:spMkLst>
        </pc:spChg>
        <pc:spChg chg="add del mod">
          <ac:chgData name="Guilfoyle,  Maureen" userId="e5a62ae0-d9ad-4181-a39a-1df0c2d8b81e" providerId="ADAL" clId="{D753B854-0E05-4176-A3CC-368E06878F46}" dt="2022-03-14T18:05:58.559" v="742"/>
          <ac:spMkLst>
            <pc:docMk/>
            <pc:sldMk cId="2885625691" sldId="272"/>
            <ac:spMk id="7" creationId="{3D051CD6-ED4A-416C-92BF-A4BBB37372D8}"/>
          </ac:spMkLst>
        </pc:spChg>
        <pc:spChg chg="add del mod">
          <ac:chgData name="Guilfoyle,  Maureen" userId="e5a62ae0-d9ad-4181-a39a-1df0c2d8b81e" providerId="ADAL" clId="{D753B854-0E05-4176-A3CC-368E06878F46}" dt="2022-03-14T18:08:01.440" v="767"/>
          <ac:spMkLst>
            <pc:docMk/>
            <pc:sldMk cId="2885625691" sldId="272"/>
            <ac:spMk id="9" creationId="{3F2C5125-C849-4CF1-88FA-43CB871312B3}"/>
          </ac:spMkLst>
        </pc:spChg>
        <pc:spChg chg="add del mod">
          <ac:chgData name="Guilfoyle,  Maureen" userId="e5a62ae0-d9ad-4181-a39a-1df0c2d8b81e" providerId="ADAL" clId="{D753B854-0E05-4176-A3CC-368E06878F46}" dt="2022-03-14T18:08:01.440" v="767"/>
          <ac:spMkLst>
            <pc:docMk/>
            <pc:sldMk cId="2885625691" sldId="272"/>
            <ac:spMk id="10" creationId="{0350C241-8DC8-4F77-B80B-7CDA9AB16F3C}"/>
          </ac:spMkLst>
        </pc:spChg>
        <pc:spChg chg="add del mod">
          <ac:chgData name="Guilfoyle,  Maureen" userId="e5a62ae0-d9ad-4181-a39a-1df0c2d8b81e" providerId="ADAL" clId="{D753B854-0E05-4176-A3CC-368E06878F46}" dt="2022-03-14T18:08:01.440" v="767"/>
          <ac:spMkLst>
            <pc:docMk/>
            <pc:sldMk cId="2885625691" sldId="272"/>
            <ac:spMk id="11" creationId="{11568DFF-62EC-4B53-B248-3CF958234400}"/>
          </ac:spMkLst>
        </pc:spChg>
        <pc:graphicFrameChg chg="add del mod">
          <ac:chgData name="Guilfoyle,  Maureen" userId="e5a62ae0-d9ad-4181-a39a-1df0c2d8b81e" providerId="ADAL" clId="{D753B854-0E05-4176-A3CC-368E06878F46}" dt="2022-03-14T18:05:58.559" v="742"/>
          <ac:graphicFrameMkLst>
            <pc:docMk/>
            <pc:sldMk cId="2885625691" sldId="272"/>
            <ac:graphicFrameMk id="4" creationId="{7021D0AB-5A4A-4DB9-9A31-98305D873B74}"/>
          </ac:graphicFrameMkLst>
        </pc:graphicFrameChg>
        <pc:graphicFrameChg chg="add mod modGraphic">
          <ac:chgData name="Guilfoyle,  Maureen" userId="e5a62ae0-d9ad-4181-a39a-1df0c2d8b81e" providerId="ADAL" clId="{D753B854-0E05-4176-A3CC-368E06878F46}" dt="2022-03-14T18:07:58.733" v="763" actId="2164"/>
          <ac:graphicFrameMkLst>
            <pc:docMk/>
            <pc:sldMk cId="2885625691" sldId="272"/>
            <ac:graphicFrameMk id="8" creationId="{BE160FC1-5E0A-4726-A19D-0A1C3F4DA14E}"/>
          </ac:graphicFrameMkLst>
        </pc:graphicFrameChg>
      </pc:sldChg>
      <pc:sldChg chg="delSp add del setBg delDesignElem">
        <pc:chgData name="Guilfoyle,  Maureen" userId="e5a62ae0-d9ad-4181-a39a-1df0c2d8b81e" providerId="ADAL" clId="{D753B854-0E05-4176-A3CC-368E06878F46}" dt="2022-03-14T18:10:39.795" v="779" actId="47"/>
        <pc:sldMkLst>
          <pc:docMk/>
          <pc:sldMk cId="2681769433" sldId="273"/>
        </pc:sldMkLst>
        <pc:spChg chg="del">
          <ac:chgData name="Guilfoyle,  Maureen" userId="e5a62ae0-d9ad-4181-a39a-1df0c2d8b81e" providerId="ADAL" clId="{D753B854-0E05-4176-A3CC-368E06878F46}" dt="2022-03-14T18:10:09.032" v="777"/>
          <ac:spMkLst>
            <pc:docMk/>
            <pc:sldMk cId="2681769433" sldId="273"/>
            <ac:spMk id="12" creationId="{6B6E033A-DB2E-49B8-B600-B38E0C280263}"/>
          </ac:spMkLst>
        </pc:spChg>
        <pc:spChg chg="del">
          <ac:chgData name="Guilfoyle,  Maureen" userId="e5a62ae0-d9ad-4181-a39a-1df0c2d8b81e" providerId="ADAL" clId="{D753B854-0E05-4176-A3CC-368E06878F46}" dt="2022-03-14T18:10:09.032" v="777"/>
          <ac:spMkLst>
            <pc:docMk/>
            <pc:sldMk cId="2681769433" sldId="273"/>
            <ac:spMk id="13" creationId="{98DED6BC-9A3E-48D4-AD7C-A56D63F547E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3/22/2022</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652743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3/22/2022</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964237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3/22/2022</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779058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3/22/2022</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19819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3/22/2022</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725511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3/22/2022</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977026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3/22/2022</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633120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3/22/2022</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881044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3/22/2022</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06732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3/22/2022</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530254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3/22/2022</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089945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3/22/2022</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065994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3/22/2022</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3301949889"/>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0" r:id="rId6"/>
    <p:sldLayoutId id="2147483675" r:id="rId7"/>
    <p:sldLayoutId id="2147483676" r:id="rId8"/>
    <p:sldLayoutId id="2147483677" r:id="rId9"/>
    <p:sldLayoutId id="2147483678" r:id="rId10"/>
    <p:sldLayoutId id="2147483679" r:id="rId11"/>
    <p:sldLayoutId id="2147483681" r:id="rId12"/>
  </p:sldLayoutIdLst>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64E0904-5ABD-4DC7-8562-C38580C953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60A2F93-BC8C-43F1-A6A3-2C93006E6A8C}"/>
              </a:ext>
            </a:extLst>
          </p:cNvPr>
          <p:cNvPicPr>
            <a:picLocks noChangeAspect="1"/>
          </p:cNvPicPr>
          <p:nvPr/>
        </p:nvPicPr>
        <p:blipFill rotWithShape="1">
          <a:blip r:embed="rId2"/>
          <a:srcRect l="11111"/>
          <a:stretch/>
        </p:blipFill>
        <p:spPr>
          <a:xfrm>
            <a:off x="20" y="10"/>
            <a:ext cx="12191980" cy="6857990"/>
          </a:xfrm>
          <a:custGeom>
            <a:avLst/>
            <a:gdLst/>
            <a:ahLst/>
            <a:cxnLst/>
            <a:rect l="l" t="t" r="r" b="b"/>
            <a:pathLst>
              <a:path w="12192000" h="6858000">
                <a:moveTo>
                  <a:pt x="0" y="0"/>
                </a:moveTo>
                <a:lnTo>
                  <a:pt x="12192000" y="0"/>
                </a:lnTo>
                <a:lnTo>
                  <a:pt x="12192000" y="6858000"/>
                </a:lnTo>
                <a:lnTo>
                  <a:pt x="11560655" y="6858000"/>
                </a:lnTo>
                <a:lnTo>
                  <a:pt x="11572884" y="6759738"/>
                </a:lnTo>
                <a:cubicBezTo>
                  <a:pt x="11663744" y="6693104"/>
                  <a:pt x="11749315" y="6619456"/>
                  <a:pt x="11812292" y="6532282"/>
                </a:cubicBezTo>
                <a:cubicBezTo>
                  <a:pt x="11851232" y="6478675"/>
                  <a:pt x="11886807" y="6425068"/>
                  <a:pt x="11956995" y="6386992"/>
                </a:cubicBezTo>
                <a:cubicBezTo>
                  <a:pt x="11918054" y="6334888"/>
                  <a:pt x="11851232" y="6322863"/>
                  <a:pt x="11801234" y="6284788"/>
                </a:cubicBezTo>
                <a:cubicBezTo>
                  <a:pt x="11797390" y="6253224"/>
                  <a:pt x="11876711" y="6262743"/>
                  <a:pt x="11856520" y="6193604"/>
                </a:cubicBezTo>
                <a:cubicBezTo>
                  <a:pt x="11829119" y="6101419"/>
                  <a:pt x="11858923" y="5996209"/>
                  <a:pt x="11722875" y="5956630"/>
                </a:cubicBezTo>
                <a:cubicBezTo>
                  <a:pt x="11686819" y="5866950"/>
                  <a:pt x="11676724" y="5723664"/>
                  <a:pt x="11763258" y="5635988"/>
                </a:cubicBezTo>
                <a:cubicBezTo>
                  <a:pt x="11892094" y="5505226"/>
                  <a:pt x="11871424" y="5422059"/>
                  <a:pt x="11706050" y="5351418"/>
                </a:cubicBezTo>
                <a:cubicBezTo>
                  <a:pt x="11684896" y="5342400"/>
                  <a:pt x="11707491" y="4786287"/>
                  <a:pt x="11697876" y="4763241"/>
                </a:cubicBezTo>
                <a:cubicBezTo>
                  <a:pt x="11713260" y="4731677"/>
                  <a:pt x="11749315" y="4739192"/>
                  <a:pt x="11776236" y="4730675"/>
                </a:cubicBezTo>
                <a:cubicBezTo>
                  <a:pt x="11894018" y="4694603"/>
                  <a:pt x="11897864" y="4694603"/>
                  <a:pt x="11868540" y="4584884"/>
                </a:cubicBezTo>
                <a:cubicBezTo>
                  <a:pt x="11859884" y="4551817"/>
                  <a:pt x="11880076" y="4538289"/>
                  <a:pt x="11898825" y="4517749"/>
                </a:cubicBezTo>
                <a:cubicBezTo>
                  <a:pt x="11969013" y="4441095"/>
                  <a:pt x="11969494" y="4440094"/>
                  <a:pt x="11897864" y="4375464"/>
                </a:cubicBezTo>
                <a:cubicBezTo>
                  <a:pt x="11877192" y="4356928"/>
                  <a:pt x="11863252" y="4336887"/>
                  <a:pt x="11854116" y="4311838"/>
                </a:cubicBezTo>
                <a:cubicBezTo>
                  <a:pt x="11837290" y="4266245"/>
                  <a:pt x="11837771" y="4228169"/>
                  <a:pt x="11901709" y="4203620"/>
                </a:cubicBezTo>
                <a:cubicBezTo>
                  <a:pt x="11946418" y="4186086"/>
                  <a:pt x="11971897" y="4166044"/>
                  <a:pt x="11974782" y="4114442"/>
                </a:cubicBezTo>
                <a:cubicBezTo>
                  <a:pt x="11976706" y="4071355"/>
                  <a:pt x="11981993" y="4043299"/>
                  <a:pt x="11932476" y="4024762"/>
                </a:cubicBezTo>
                <a:cubicBezTo>
                  <a:pt x="11892576" y="4009732"/>
                  <a:pt x="11881038" y="3977668"/>
                  <a:pt x="11885365" y="3939592"/>
                </a:cubicBezTo>
                <a:cubicBezTo>
                  <a:pt x="11895460" y="3846405"/>
                  <a:pt x="11841137" y="3791796"/>
                  <a:pt x="11751719" y="3749211"/>
                </a:cubicBezTo>
                <a:cubicBezTo>
                  <a:pt x="11666628" y="3708629"/>
                  <a:pt x="11592115" y="3654019"/>
                  <a:pt x="11513754" y="3604420"/>
                </a:cubicBezTo>
                <a:cubicBezTo>
                  <a:pt x="11426740" y="3549310"/>
                  <a:pt x="11325786" y="3516243"/>
                  <a:pt x="11220504" y="3488188"/>
                </a:cubicBezTo>
                <a:cubicBezTo>
                  <a:pt x="11239734" y="3448108"/>
                  <a:pt x="11306076" y="3470653"/>
                  <a:pt x="11312805" y="3414541"/>
                </a:cubicBezTo>
                <a:cubicBezTo>
                  <a:pt x="11148394" y="3366945"/>
                  <a:pt x="10991193" y="3295301"/>
                  <a:pt x="10805146" y="3277767"/>
                </a:cubicBezTo>
                <a:cubicBezTo>
                  <a:pt x="10955618" y="3286784"/>
                  <a:pt x="11092147" y="3222154"/>
                  <a:pt x="11234926" y="3203117"/>
                </a:cubicBezTo>
                <a:cubicBezTo>
                  <a:pt x="11248386" y="3171554"/>
                  <a:pt x="11217140" y="3179569"/>
                  <a:pt x="11204640" y="3174060"/>
                </a:cubicBezTo>
                <a:cubicBezTo>
                  <a:pt x="11192140" y="3168047"/>
                  <a:pt x="11176757" y="3166042"/>
                  <a:pt x="11174834" y="3143498"/>
                </a:cubicBezTo>
                <a:cubicBezTo>
                  <a:pt x="11243580" y="3110932"/>
                  <a:pt x="11329632" y="3132475"/>
                  <a:pt x="11400780" y="3099410"/>
                </a:cubicBezTo>
                <a:cubicBezTo>
                  <a:pt x="11384916" y="3051314"/>
                  <a:pt x="11323382" y="3080371"/>
                  <a:pt x="11297902" y="3041793"/>
                </a:cubicBezTo>
                <a:cubicBezTo>
                  <a:pt x="11364246" y="3034780"/>
                  <a:pt x="11425779" y="3031774"/>
                  <a:pt x="11485870" y="3021253"/>
                </a:cubicBezTo>
                <a:cubicBezTo>
                  <a:pt x="11532984" y="3013236"/>
                  <a:pt x="11545964" y="2972154"/>
                  <a:pt x="11513754" y="2944098"/>
                </a:cubicBezTo>
                <a:cubicBezTo>
                  <a:pt x="11484909" y="2919049"/>
                  <a:pt x="11442604" y="2917044"/>
                  <a:pt x="11405107" y="2906523"/>
                </a:cubicBezTo>
                <a:cubicBezTo>
                  <a:pt x="11137817" y="2833377"/>
                  <a:pt x="10857066" y="2809829"/>
                  <a:pt x="10572950" y="2803317"/>
                </a:cubicBezTo>
                <a:cubicBezTo>
                  <a:pt x="10117210" y="2792795"/>
                  <a:pt x="9660028" y="2793297"/>
                  <a:pt x="9205250" y="2778767"/>
                </a:cubicBezTo>
                <a:cubicBezTo>
                  <a:pt x="8996489" y="2772379"/>
                  <a:pt x="8788540" y="2761765"/>
                  <a:pt x="8579578" y="2759181"/>
                </a:cubicBezTo>
                <a:cubicBezTo>
                  <a:pt x="8509922" y="2758320"/>
                  <a:pt x="8440155" y="2758352"/>
                  <a:pt x="8370208" y="2759730"/>
                </a:cubicBezTo>
                <a:cubicBezTo>
                  <a:pt x="8070708" y="2765742"/>
                  <a:pt x="7771690" y="2764238"/>
                  <a:pt x="7470748" y="2819849"/>
                </a:cubicBezTo>
                <a:cubicBezTo>
                  <a:pt x="7316911" y="2848407"/>
                  <a:pt x="7156825" y="2838887"/>
                  <a:pt x="7001547" y="2861432"/>
                </a:cubicBezTo>
                <a:cubicBezTo>
                  <a:pt x="6765024" y="2896002"/>
                  <a:pt x="6528501" y="2936583"/>
                  <a:pt x="6295343" y="2988688"/>
                </a:cubicBezTo>
                <a:cubicBezTo>
                  <a:pt x="6222271" y="3005220"/>
                  <a:pt x="6131892" y="3015241"/>
                  <a:pt x="6075166" y="3078367"/>
                </a:cubicBezTo>
                <a:cubicBezTo>
                  <a:pt x="5985266" y="3038288"/>
                  <a:pt x="5929502" y="3113938"/>
                  <a:pt x="5859314" y="3139490"/>
                </a:cubicBezTo>
                <a:cubicBezTo>
                  <a:pt x="5831912" y="3149510"/>
                  <a:pt x="5795857" y="3163538"/>
                  <a:pt x="5800183" y="3195101"/>
                </a:cubicBezTo>
                <a:cubicBezTo>
                  <a:pt x="5804030" y="3234680"/>
                  <a:pt x="5844410" y="3260231"/>
                  <a:pt x="5882870" y="3252215"/>
                </a:cubicBezTo>
                <a:cubicBezTo>
                  <a:pt x="6002574" y="3227164"/>
                  <a:pt x="6109777" y="3283277"/>
                  <a:pt x="6232848" y="3274760"/>
                </a:cubicBezTo>
                <a:cubicBezTo>
                  <a:pt x="6125643" y="3298808"/>
                  <a:pt x="6018918" y="3323358"/>
                  <a:pt x="5911715" y="3347407"/>
                </a:cubicBezTo>
                <a:cubicBezTo>
                  <a:pt x="6070839" y="3366444"/>
                  <a:pt x="6227559" y="3332376"/>
                  <a:pt x="6384279" y="3312836"/>
                </a:cubicBezTo>
                <a:cubicBezTo>
                  <a:pt x="6434757" y="3306824"/>
                  <a:pt x="6513117" y="3260732"/>
                  <a:pt x="6526097" y="3325362"/>
                </a:cubicBezTo>
                <a:cubicBezTo>
                  <a:pt x="6534750" y="3368448"/>
                  <a:pt x="6450622" y="3371454"/>
                  <a:pt x="6403028" y="3383478"/>
                </a:cubicBezTo>
                <a:cubicBezTo>
                  <a:pt x="6192945" y="3435081"/>
                  <a:pt x="5979497" y="3465141"/>
                  <a:pt x="5767013" y="3500713"/>
                </a:cubicBezTo>
                <a:cubicBezTo>
                  <a:pt x="5746822" y="3504220"/>
                  <a:pt x="5720381" y="3501214"/>
                  <a:pt x="5706920" y="3511233"/>
                </a:cubicBezTo>
                <a:cubicBezTo>
                  <a:pt x="5598272" y="3591895"/>
                  <a:pt x="5460782" y="3618449"/>
                  <a:pt x="5310793" y="3677066"/>
                </a:cubicBezTo>
                <a:cubicBezTo>
                  <a:pt x="5405498" y="3704622"/>
                  <a:pt x="5469435" y="3648007"/>
                  <a:pt x="5548276" y="3660533"/>
                </a:cubicBezTo>
                <a:cubicBezTo>
                  <a:pt x="5467993" y="3721154"/>
                  <a:pt x="5374730" y="3732677"/>
                  <a:pt x="5293005" y="3765743"/>
                </a:cubicBezTo>
                <a:cubicBezTo>
                  <a:pt x="5234355" y="3789291"/>
                  <a:pt x="5016580" y="3862938"/>
                  <a:pt x="4983410" y="3883981"/>
                </a:cubicBezTo>
                <a:cubicBezTo>
                  <a:pt x="4883416" y="3949110"/>
                  <a:pt x="4756501" y="3979672"/>
                  <a:pt x="4674775" y="4068850"/>
                </a:cubicBezTo>
                <a:cubicBezTo>
                  <a:pt x="4617087" y="4131477"/>
                  <a:pt x="4520939" y="4119952"/>
                  <a:pt x="4453155" y="4163539"/>
                </a:cubicBezTo>
                <a:cubicBezTo>
                  <a:pt x="4429119" y="4204622"/>
                  <a:pt x="4475751" y="4215143"/>
                  <a:pt x="4492095" y="4237188"/>
                </a:cubicBezTo>
                <a:cubicBezTo>
                  <a:pt x="4513728" y="4266746"/>
                  <a:pt x="4475269" y="4283280"/>
                  <a:pt x="4464213" y="4318851"/>
                </a:cubicBezTo>
                <a:cubicBezTo>
                  <a:pt x="4591608" y="4278771"/>
                  <a:pt x="4713234" y="4255223"/>
                  <a:pt x="4857456" y="4241696"/>
                </a:cubicBezTo>
                <a:cubicBezTo>
                  <a:pt x="4809862" y="4299311"/>
                  <a:pt x="4752174" y="4274261"/>
                  <a:pt x="4713234" y="4295303"/>
                </a:cubicBezTo>
                <a:cubicBezTo>
                  <a:pt x="4687756" y="4308830"/>
                  <a:pt x="4648816" y="4314843"/>
                  <a:pt x="4656026" y="4348410"/>
                </a:cubicBezTo>
                <a:cubicBezTo>
                  <a:pt x="4661795" y="4374963"/>
                  <a:pt x="4694486" y="4371456"/>
                  <a:pt x="4718523" y="4368951"/>
                </a:cubicBezTo>
                <a:cubicBezTo>
                  <a:pt x="4810825" y="4359433"/>
                  <a:pt x="4900722" y="4356425"/>
                  <a:pt x="4989178" y="4420054"/>
                </a:cubicBezTo>
                <a:cubicBezTo>
                  <a:pt x="4764193" y="4512739"/>
                  <a:pt x="4505557" y="4473661"/>
                  <a:pt x="4304127" y="4609933"/>
                </a:cubicBezTo>
                <a:cubicBezTo>
                  <a:pt x="4332491" y="4652018"/>
                  <a:pt x="4372871" y="4629473"/>
                  <a:pt x="4402677" y="4624463"/>
                </a:cubicBezTo>
                <a:cubicBezTo>
                  <a:pt x="4598338" y="4590394"/>
                  <a:pt x="5297331" y="4651016"/>
                  <a:pt x="5398287" y="4608430"/>
                </a:cubicBezTo>
                <a:cubicBezTo>
                  <a:pt x="5460301" y="4582379"/>
                  <a:pt x="5525682" y="4569853"/>
                  <a:pt x="5592504" y="4585886"/>
                </a:cubicBezTo>
                <a:cubicBezTo>
                  <a:pt x="5656923" y="4601416"/>
                  <a:pt x="5640578" y="4819353"/>
                  <a:pt x="5411266" y="4964142"/>
                </a:cubicBezTo>
                <a:cubicBezTo>
                  <a:pt x="5378575" y="4984684"/>
                  <a:pt x="5524721" y="5014244"/>
                  <a:pt x="5480493" y="5031277"/>
                </a:cubicBezTo>
                <a:cubicBezTo>
                  <a:pt x="5445880" y="5044804"/>
                  <a:pt x="5276179" y="5037289"/>
                  <a:pt x="5233393" y="5047810"/>
                </a:cubicBezTo>
                <a:cubicBezTo>
                  <a:pt x="5216567" y="5052318"/>
                  <a:pt x="4701216" y="5221157"/>
                  <a:pt x="4750251" y="5256728"/>
                </a:cubicBezTo>
                <a:cubicBezTo>
                  <a:pt x="4896877" y="5363441"/>
                  <a:pt x="5388190" y="5558833"/>
                  <a:pt x="4508440" y="5624965"/>
                </a:cubicBezTo>
                <a:cubicBezTo>
                  <a:pt x="4536323" y="5663542"/>
                  <a:pt x="4613241" y="5638994"/>
                  <a:pt x="4602665" y="5706629"/>
                </a:cubicBezTo>
                <a:cubicBezTo>
                  <a:pt x="4485845" y="5743202"/>
                  <a:pt x="4350758" y="5741198"/>
                  <a:pt x="4215189" y="5797811"/>
                </a:cubicBezTo>
                <a:cubicBezTo>
                  <a:pt x="4276245" y="5838893"/>
                  <a:pt x="4346432" y="5813844"/>
                  <a:pt x="4407966" y="5826870"/>
                </a:cubicBezTo>
                <a:cubicBezTo>
                  <a:pt x="4373353" y="5878473"/>
                  <a:pt x="4313741" y="5870457"/>
                  <a:pt x="4265186" y="5881478"/>
                </a:cubicBezTo>
                <a:cubicBezTo>
                  <a:pt x="4220479" y="5892001"/>
                  <a:pt x="4125774" y="5981680"/>
                  <a:pt x="4145964" y="5977170"/>
                </a:cubicBezTo>
                <a:cubicBezTo>
                  <a:pt x="4332971" y="5937091"/>
                  <a:pt x="4522862" y="5948113"/>
                  <a:pt x="4710350" y="5909035"/>
                </a:cubicBezTo>
                <a:cubicBezTo>
                  <a:pt x="4772366" y="5896009"/>
                  <a:pt x="4842554" y="5870958"/>
                  <a:pt x="4870916" y="5949616"/>
                </a:cubicBezTo>
                <a:cubicBezTo>
                  <a:pt x="4879571" y="5972663"/>
                  <a:pt x="4873320" y="5980177"/>
                  <a:pt x="4960333" y="5949115"/>
                </a:cubicBezTo>
                <a:cubicBezTo>
                  <a:pt x="4994466" y="5937091"/>
                  <a:pt x="5039656" y="5924065"/>
                  <a:pt x="5073788" y="5953623"/>
                </a:cubicBezTo>
                <a:cubicBezTo>
                  <a:pt x="5052154" y="5990698"/>
                  <a:pt x="5010331" y="5979675"/>
                  <a:pt x="4979084" y="5990197"/>
                </a:cubicBezTo>
                <a:cubicBezTo>
                  <a:pt x="4896397" y="6017250"/>
                  <a:pt x="5180513" y="6120457"/>
                  <a:pt x="5100228" y="6151519"/>
                </a:cubicBezTo>
                <a:cubicBezTo>
                  <a:pt x="4935817" y="6215148"/>
                  <a:pt x="4832938" y="6196611"/>
                  <a:pt x="4666602" y="6266250"/>
                </a:cubicBezTo>
                <a:cubicBezTo>
                  <a:pt x="4723331" y="6264746"/>
                  <a:pt x="4706024" y="6288795"/>
                  <a:pt x="4762750" y="6288795"/>
                </a:cubicBezTo>
                <a:cubicBezTo>
                  <a:pt x="4788229" y="6288795"/>
                  <a:pt x="4815151" y="6294807"/>
                  <a:pt x="4815151" y="6322363"/>
                </a:cubicBezTo>
                <a:cubicBezTo>
                  <a:pt x="4815151" y="6348414"/>
                  <a:pt x="4516613" y="6491199"/>
                  <a:pt x="4558918" y="6504727"/>
                </a:cubicBezTo>
                <a:cubicBezTo>
                  <a:pt x="4674295" y="6541299"/>
                  <a:pt x="4970431" y="6429075"/>
                  <a:pt x="4899280" y="6480679"/>
                </a:cubicBezTo>
                <a:cubicBezTo>
                  <a:pt x="4791114" y="6559337"/>
                  <a:pt x="4774769" y="6574868"/>
                  <a:pt x="4692563" y="6586391"/>
                </a:cubicBezTo>
                <a:cubicBezTo>
                  <a:pt x="4621894" y="6596411"/>
                  <a:pt x="4373353" y="6816352"/>
                  <a:pt x="4303645" y="6834888"/>
                </a:cubicBezTo>
                <a:cubicBezTo>
                  <a:pt x="4288262" y="6838896"/>
                  <a:pt x="4291687" y="6845065"/>
                  <a:pt x="4307829" y="6852361"/>
                </a:cubicBezTo>
                <a:lnTo>
                  <a:pt x="4323786" y="6858000"/>
                </a:lnTo>
                <a:lnTo>
                  <a:pt x="0" y="6858000"/>
                </a:lnTo>
                <a:close/>
              </a:path>
            </a:pathLst>
          </a:custGeom>
        </p:spPr>
      </p:pic>
      <p:sp>
        <p:nvSpPr>
          <p:cNvPr id="2" name="Title 1">
            <a:extLst>
              <a:ext uri="{FF2B5EF4-FFF2-40B4-BE49-F238E27FC236}">
                <a16:creationId xmlns:a16="http://schemas.microsoft.com/office/drawing/2014/main" id="{C586B45D-1A03-4C3F-AE0F-D5FA8F3EC179}"/>
              </a:ext>
            </a:extLst>
          </p:cNvPr>
          <p:cNvSpPr>
            <a:spLocks noGrp="1"/>
          </p:cNvSpPr>
          <p:nvPr>
            <p:ph type="ctrTitle"/>
          </p:nvPr>
        </p:nvSpPr>
        <p:spPr>
          <a:xfrm>
            <a:off x="6095999" y="3834174"/>
            <a:ext cx="5257800" cy="1701570"/>
          </a:xfrm>
        </p:spPr>
        <p:txBody>
          <a:bodyPr anchor="b">
            <a:normAutofit/>
          </a:bodyPr>
          <a:lstStyle/>
          <a:p>
            <a:r>
              <a:rPr lang="en-US" sz="4400" dirty="0"/>
              <a:t>ESSER I/II/III Funds</a:t>
            </a:r>
          </a:p>
        </p:txBody>
      </p:sp>
      <p:sp>
        <p:nvSpPr>
          <p:cNvPr id="3" name="Subtitle 2">
            <a:extLst>
              <a:ext uri="{FF2B5EF4-FFF2-40B4-BE49-F238E27FC236}">
                <a16:creationId xmlns:a16="http://schemas.microsoft.com/office/drawing/2014/main" id="{0529C49C-425A-404A-8D24-75E6FD823226}"/>
              </a:ext>
            </a:extLst>
          </p:cNvPr>
          <p:cNvSpPr>
            <a:spLocks noGrp="1"/>
          </p:cNvSpPr>
          <p:nvPr>
            <p:ph type="subTitle" idx="1"/>
          </p:nvPr>
        </p:nvSpPr>
        <p:spPr>
          <a:xfrm>
            <a:off x="6096000" y="5592499"/>
            <a:ext cx="5147960" cy="646785"/>
          </a:xfrm>
        </p:spPr>
        <p:txBody>
          <a:bodyPr>
            <a:normAutofit/>
          </a:bodyPr>
          <a:lstStyle/>
          <a:p>
            <a:pPr>
              <a:lnSpc>
                <a:spcPct val="90000"/>
              </a:lnSpc>
            </a:pPr>
            <a:r>
              <a:rPr lang="en-US" sz="1400" dirty="0"/>
              <a:t>Maureen Guilfoyle</a:t>
            </a:r>
          </a:p>
          <a:p>
            <a:pPr>
              <a:lnSpc>
                <a:spcPct val="90000"/>
              </a:lnSpc>
            </a:pPr>
            <a:r>
              <a:rPr lang="en-US" sz="1400" dirty="0"/>
              <a:t>Director of Instruction and Funded Programs</a:t>
            </a:r>
          </a:p>
        </p:txBody>
      </p:sp>
    </p:spTree>
    <p:extLst>
      <p:ext uri="{BB962C8B-B14F-4D97-AF65-F5344CB8AC3E}">
        <p14:creationId xmlns:p14="http://schemas.microsoft.com/office/powerpoint/2010/main" val="476340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54347-E712-4116-BBB3-34E30EC8EBF4}"/>
              </a:ext>
            </a:extLst>
          </p:cNvPr>
          <p:cNvSpPr>
            <a:spLocks noGrp="1"/>
          </p:cNvSpPr>
          <p:nvPr>
            <p:ph type="title"/>
          </p:nvPr>
        </p:nvSpPr>
        <p:spPr/>
        <p:txBody>
          <a:bodyPr/>
          <a:lstStyle/>
          <a:p>
            <a:r>
              <a:rPr lang="en-US" dirty="0"/>
              <a:t>ARP ESSER</a:t>
            </a:r>
          </a:p>
        </p:txBody>
      </p:sp>
      <p:sp>
        <p:nvSpPr>
          <p:cNvPr id="3" name="Content Placeholder 2">
            <a:extLst>
              <a:ext uri="{FF2B5EF4-FFF2-40B4-BE49-F238E27FC236}">
                <a16:creationId xmlns:a16="http://schemas.microsoft.com/office/drawing/2014/main" id="{42DB611E-2151-4F03-B197-30AF5D5562C2}"/>
              </a:ext>
            </a:extLst>
          </p:cNvPr>
          <p:cNvSpPr>
            <a:spLocks noGrp="1"/>
          </p:cNvSpPr>
          <p:nvPr>
            <p:ph idx="1"/>
          </p:nvPr>
        </p:nvSpPr>
        <p:spPr>
          <a:xfrm>
            <a:off x="838200" y="1568741"/>
            <a:ext cx="10515600" cy="4924134"/>
          </a:xfrm>
        </p:spPr>
        <p:txBody>
          <a:bodyPr>
            <a:normAutofit/>
          </a:bodyPr>
          <a:lstStyle/>
          <a:p>
            <a:pPr marL="0" indent="0">
              <a:buNone/>
            </a:pPr>
            <a:r>
              <a:rPr lang="en-US" dirty="0">
                <a:latin typeface="Arial Black" panose="020B0A04020102020204" pitchFamily="34" charset="0"/>
              </a:rPr>
              <a:t>Stakeholder committee members</a:t>
            </a:r>
          </a:p>
          <a:p>
            <a:pPr marL="0" indent="0">
              <a:buNone/>
            </a:pPr>
            <a:r>
              <a:rPr lang="en-US" sz="1800" dirty="0">
                <a:latin typeface="Arial Black" panose="020B0A04020102020204" pitchFamily="34" charset="0"/>
              </a:rPr>
              <a:t>Maureen Guilfoyle-chair </a:t>
            </a:r>
          </a:p>
          <a:p>
            <a:pPr marL="0" indent="0">
              <a:buNone/>
            </a:pPr>
            <a:r>
              <a:rPr lang="en-US" sz="1800" dirty="0">
                <a:latin typeface="Arial Black" panose="020B0A04020102020204" pitchFamily="34" charset="0"/>
              </a:rPr>
              <a:t>Gerry </a:t>
            </a:r>
            <a:r>
              <a:rPr lang="en-US" sz="1800" dirty="0" err="1">
                <a:latin typeface="Arial Black" panose="020B0A04020102020204" pitchFamily="34" charset="0"/>
              </a:rPr>
              <a:t>Benaquista</a:t>
            </a:r>
            <a:r>
              <a:rPr lang="en-US" sz="1800" dirty="0">
                <a:latin typeface="Arial Black" panose="020B0A04020102020204" pitchFamily="34" charset="0"/>
              </a:rPr>
              <a:t>, Jason Malanda, Randi Hutchinson, Sandra Paul, Yolanda Koon, Kim Conti, Deanna Chase, John O’Shea, Rich </a:t>
            </a:r>
            <a:r>
              <a:rPr lang="en-US" sz="1800" dirty="0" err="1">
                <a:latin typeface="Arial Black" panose="020B0A04020102020204" pitchFamily="34" charset="0"/>
              </a:rPr>
              <a:t>D’Avanzo</a:t>
            </a:r>
            <a:r>
              <a:rPr lang="en-US" sz="1800" dirty="0">
                <a:latin typeface="Arial Black" panose="020B0A04020102020204" pitchFamily="34" charset="0"/>
              </a:rPr>
              <a:t>, Craig Wojcik</a:t>
            </a:r>
          </a:p>
          <a:p>
            <a:pPr marL="0" indent="0">
              <a:buNone/>
            </a:pPr>
            <a:r>
              <a:rPr lang="en-US" sz="1800" dirty="0">
                <a:latin typeface="Arial Black" panose="020B0A04020102020204" pitchFamily="34" charset="0"/>
              </a:rPr>
              <a:t>Meetings with the Safe Reopening Task Force to create and update the Safe Return Plan every 60 days</a:t>
            </a:r>
          </a:p>
          <a:p>
            <a:pPr marL="0" indent="0">
              <a:buNone/>
            </a:pPr>
            <a:r>
              <a:rPr lang="en-US" sz="1800" dirty="0">
                <a:latin typeface="Arial Black" panose="020B0A04020102020204" pitchFamily="34" charset="0"/>
              </a:rPr>
              <a:t>Meetings to discuss use of ARP ESSER funds</a:t>
            </a:r>
          </a:p>
          <a:p>
            <a:pPr lvl="1"/>
            <a:r>
              <a:rPr lang="en-US" sz="1600" dirty="0">
                <a:latin typeface="Arial Black" panose="020B0A04020102020204" pitchFamily="34" charset="0"/>
              </a:rPr>
              <a:t>Addressing student learning loss in math, ELA and Science</a:t>
            </a:r>
          </a:p>
          <a:p>
            <a:pPr lvl="1"/>
            <a:r>
              <a:rPr lang="en-US" sz="1600" dirty="0">
                <a:latin typeface="Arial Black" panose="020B0A04020102020204" pitchFamily="34" charset="0"/>
              </a:rPr>
              <a:t>Continuing to employ existing staff in order to reduce class size</a:t>
            </a:r>
          </a:p>
          <a:p>
            <a:pPr lvl="1"/>
            <a:r>
              <a:rPr lang="en-US" sz="1600" dirty="0">
                <a:latin typeface="Arial Black" panose="020B0A04020102020204" pitchFamily="34" charset="0"/>
              </a:rPr>
              <a:t>Continue Implementation of SEL/Trauma informed/mental health into programs</a:t>
            </a:r>
          </a:p>
          <a:p>
            <a:pPr lvl="1"/>
            <a:r>
              <a:rPr lang="en-US" sz="1600" dirty="0">
                <a:latin typeface="Arial Black" panose="020B0A04020102020204" pitchFamily="34" charset="0"/>
              </a:rPr>
              <a:t>Improve ventilation in school buildings in order to open safely</a:t>
            </a:r>
          </a:p>
          <a:p>
            <a:pPr marL="0" indent="0">
              <a:buNone/>
            </a:pPr>
            <a:endParaRPr lang="en-US" sz="1800" dirty="0">
              <a:latin typeface="Arial Black" panose="020B0A04020102020204" pitchFamily="34" charset="0"/>
            </a:endParaRPr>
          </a:p>
          <a:p>
            <a:pPr marL="0" indent="0">
              <a:buNone/>
            </a:pPr>
            <a:endParaRPr lang="en-US" sz="1800" dirty="0">
              <a:latin typeface="Arial Black" panose="020B0A04020102020204" pitchFamily="34" charset="0"/>
            </a:endParaRPr>
          </a:p>
          <a:p>
            <a:pPr marL="0" indent="0" algn="ctr">
              <a:buNone/>
            </a:pPr>
            <a:endParaRPr lang="en-US" sz="2000" dirty="0">
              <a:latin typeface="Arial Black" panose="020B0A04020102020204" pitchFamily="34" charset="0"/>
            </a:endParaRPr>
          </a:p>
        </p:txBody>
      </p:sp>
    </p:spTree>
    <p:extLst>
      <p:ext uri="{BB962C8B-B14F-4D97-AF65-F5344CB8AC3E}">
        <p14:creationId xmlns:p14="http://schemas.microsoft.com/office/powerpoint/2010/main" val="903088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Freeform: Shape 13">
            <a:extLst>
              <a:ext uri="{FF2B5EF4-FFF2-40B4-BE49-F238E27FC236}">
                <a16:creationId xmlns:a16="http://schemas.microsoft.com/office/drawing/2014/main" id="{736F0DFD-0954-464F-BF12-DD2E6F6E03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983504" cy="6858000"/>
          </a:xfrm>
          <a:custGeom>
            <a:avLst/>
            <a:gdLst>
              <a:gd name="connsiteX0" fmla="*/ 0 w 1983504"/>
              <a:gd name="connsiteY0" fmla="*/ 0 h 6858000"/>
              <a:gd name="connsiteX1" fmla="*/ 1376658 w 1983504"/>
              <a:gd name="connsiteY1" fmla="*/ 0 h 6858000"/>
              <a:gd name="connsiteX2" fmla="*/ 1690650 w 1983504"/>
              <a:gd name="connsiteY2" fmla="*/ 110269 h 6858000"/>
              <a:gd name="connsiteX3" fmla="*/ 1645361 w 1983504"/>
              <a:gd name="connsiteY3" fmla="*/ 135168 h 6858000"/>
              <a:gd name="connsiteX4" fmla="*/ 1373640 w 1983504"/>
              <a:gd name="connsiteY4" fmla="*/ 71141 h 6858000"/>
              <a:gd name="connsiteX5" fmla="*/ 1319295 w 1983504"/>
              <a:gd name="connsiteY5" fmla="*/ 88927 h 6858000"/>
              <a:gd name="connsiteX6" fmla="*/ 1346468 w 1983504"/>
              <a:gd name="connsiteY6" fmla="*/ 163625 h 6858000"/>
              <a:gd name="connsiteX7" fmla="*/ 1464213 w 1983504"/>
              <a:gd name="connsiteY7" fmla="*/ 192082 h 6858000"/>
              <a:gd name="connsiteX8" fmla="*/ 1648381 w 1983504"/>
              <a:gd name="connsiteY8" fmla="*/ 373491 h 6858000"/>
              <a:gd name="connsiteX9" fmla="*/ 1370620 w 1983504"/>
              <a:gd name="connsiteY9" fmla="*/ 352148 h 6858000"/>
              <a:gd name="connsiteX10" fmla="*/ 1322314 w 1983504"/>
              <a:gd name="connsiteY10" fmla="*/ 394834 h 6858000"/>
              <a:gd name="connsiteX11" fmla="*/ 1304199 w 1983504"/>
              <a:gd name="connsiteY11" fmla="*/ 451747 h 6858000"/>
              <a:gd name="connsiteX12" fmla="*/ 1222682 w 1983504"/>
              <a:gd name="connsiteY12" fmla="*/ 359262 h 6858000"/>
              <a:gd name="connsiteX13" fmla="*/ 1153242 w 1983504"/>
              <a:gd name="connsiteY13" fmla="*/ 334364 h 6858000"/>
              <a:gd name="connsiteX14" fmla="*/ 1132108 w 1983504"/>
              <a:gd name="connsiteY14" fmla="*/ 416176 h 6858000"/>
              <a:gd name="connsiteX15" fmla="*/ 1195509 w 1983504"/>
              <a:gd name="connsiteY15" fmla="*/ 505101 h 6858000"/>
              <a:gd name="connsiteX16" fmla="*/ 1364582 w 1983504"/>
              <a:gd name="connsiteY16" fmla="*/ 558458 h 6858000"/>
              <a:gd name="connsiteX17" fmla="*/ 1183434 w 1983504"/>
              <a:gd name="connsiteY17" fmla="*/ 558458 h 6858000"/>
              <a:gd name="connsiteX18" fmla="*/ 975114 w 1983504"/>
              <a:gd name="connsiteY18" fmla="*/ 522887 h 6858000"/>
              <a:gd name="connsiteX19" fmla="*/ 754716 w 1983504"/>
              <a:gd name="connsiteY19" fmla="*/ 533558 h 6858000"/>
              <a:gd name="connsiteX20" fmla="*/ 546395 w 1983504"/>
              <a:gd name="connsiteY20" fmla="*/ 462417 h 6858000"/>
              <a:gd name="connsiteX21" fmla="*/ 335056 w 1983504"/>
              <a:gd name="connsiteY21" fmla="*/ 465975 h 6858000"/>
              <a:gd name="connsiteX22" fmla="*/ 1270988 w 1983504"/>
              <a:gd name="connsiteY22" fmla="*/ 910606 h 6858000"/>
              <a:gd name="connsiteX23" fmla="*/ 1225701 w 1983504"/>
              <a:gd name="connsiteY23" fmla="*/ 921277 h 6858000"/>
              <a:gd name="connsiteX24" fmla="*/ 1165318 w 1983504"/>
              <a:gd name="connsiteY24" fmla="*/ 949734 h 6858000"/>
              <a:gd name="connsiteX25" fmla="*/ 1210606 w 1983504"/>
              <a:gd name="connsiteY25" fmla="*/ 1006647 h 6858000"/>
              <a:gd name="connsiteX26" fmla="*/ 1455156 w 1983504"/>
              <a:gd name="connsiteY26" fmla="*/ 1113358 h 6858000"/>
              <a:gd name="connsiteX27" fmla="*/ 1515538 w 1983504"/>
              <a:gd name="connsiteY27" fmla="*/ 1220069 h 6858000"/>
              <a:gd name="connsiteX28" fmla="*/ 1440060 w 1983504"/>
              <a:gd name="connsiteY28" fmla="*/ 1209399 h 6858000"/>
              <a:gd name="connsiteX29" fmla="*/ 1373640 w 1983504"/>
              <a:gd name="connsiteY29" fmla="*/ 1230741 h 6858000"/>
              <a:gd name="connsiteX30" fmla="*/ 1400810 w 1983504"/>
              <a:gd name="connsiteY30" fmla="*/ 1365909 h 6858000"/>
              <a:gd name="connsiteX31" fmla="*/ 1748012 w 1983504"/>
              <a:gd name="connsiteY31" fmla="*/ 1540204 h 6858000"/>
              <a:gd name="connsiteX32" fmla="*/ 1778203 w 1983504"/>
              <a:gd name="connsiteY32" fmla="*/ 1597117 h 6858000"/>
              <a:gd name="connsiteX33" fmla="*/ 1735936 w 1983504"/>
              <a:gd name="connsiteY33" fmla="*/ 1636245 h 6858000"/>
              <a:gd name="connsiteX34" fmla="*/ 1624228 w 1983504"/>
              <a:gd name="connsiteY34" fmla="*/ 1657587 h 6858000"/>
              <a:gd name="connsiteX35" fmla="*/ 1781223 w 1983504"/>
              <a:gd name="connsiteY35" fmla="*/ 1849668 h 6858000"/>
              <a:gd name="connsiteX36" fmla="*/ 1838587 w 1983504"/>
              <a:gd name="connsiteY36" fmla="*/ 1903025 h 6858000"/>
              <a:gd name="connsiteX37" fmla="*/ 1938218 w 1983504"/>
              <a:gd name="connsiteY37" fmla="*/ 1984836 h 6858000"/>
              <a:gd name="connsiteX38" fmla="*/ 1938218 w 1983504"/>
              <a:gd name="connsiteY38" fmla="*/ 2013292 h 6858000"/>
              <a:gd name="connsiteX39" fmla="*/ 1805376 w 1983504"/>
              <a:gd name="connsiteY39" fmla="*/ 2102219 h 6858000"/>
              <a:gd name="connsiteX40" fmla="*/ 1563844 w 1983504"/>
              <a:gd name="connsiteY40" fmla="*/ 2077320 h 6858000"/>
              <a:gd name="connsiteX41" fmla="*/ 1920104 w 1983504"/>
              <a:gd name="connsiteY41" fmla="*/ 2208931 h 6858000"/>
              <a:gd name="connsiteX42" fmla="*/ 766792 w 1983504"/>
              <a:gd name="connsiteY42" fmla="*/ 1892353 h 6858000"/>
              <a:gd name="connsiteX43" fmla="*/ 839252 w 1983504"/>
              <a:gd name="connsiteY43" fmla="*/ 1974165 h 6858000"/>
              <a:gd name="connsiteX44" fmla="*/ 1243816 w 1983504"/>
              <a:gd name="connsiteY44" fmla="*/ 2191146 h 6858000"/>
              <a:gd name="connsiteX45" fmla="*/ 1358543 w 1983504"/>
              <a:gd name="connsiteY45" fmla="*/ 2326314 h 6858000"/>
              <a:gd name="connsiteX46" fmla="*/ 1479310 w 1983504"/>
              <a:gd name="connsiteY46" fmla="*/ 2401012 h 6858000"/>
              <a:gd name="connsiteX47" fmla="*/ 1648381 w 1983504"/>
              <a:gd name="connsiteY47" fmla="*/ 2401012 h 6858000"/>
              <a:gd name="connsiteX48" fmla="*/ 1769146 w 1983504"/>
              <a:gd name="connsiteY48" fmla="*/ 2518395 h 6858000"/>
              <a:gd name="connsiteX49" fmla="*/ 1645361 w 1983504"/>
              <a:gd name="connsiteY49" fmla="*/ 2543294 h 6858000"/>
              <a:gd name="connsiteX50" fmla="*/ 1500444 w 1983504"/>
              <a:gd name="connsiteY50" fmla="*/ 2525509 h 6858000"/>
              <a:gd name="connsiteX51" fmla="*/ 1337410 w 1983504"/>
              <a:gd name="connsiteY51" fmla="*/ 2564636 h 6858000"/>
              <a:gd name="connsiteX52" fmla="*/ 1186452 w 1983504"/>
              <a:gd name="connsiteY52" fmla="*/ 2532623 h 6858000"/>
              <a:gd name="connsiteX53" fmla="*/ 1005304 w 1983504"/>
              <a:gd name="connsiteY53" fmla="*/ 2553965 h 6858000"/>
              <a:gd name="connsiteX54" fmla="*/ 947940 w 1983504"/>
              <a:gd name="connsiteY54" fmla="*/ 2692689 h 6858000"/>
              <a:gd name="connsiteX55" fmla="*/ 929826 w 1983504"/>
              <a:gd name="connsiteY55" fmla="*/ 2703362 h 6858000"/>
              <a:gd name="connsiteX56" fmla="*/ 594701 w 1983504"/>
              <a:gd name="connsiteY56" fmla="*/ 2923898 h 6858000"/>
              <a:gd name="connsiteX57" fmla="*/ 501108 w 1983504"/>
              <a:gd name="connsiteY57" fmla="*/ 2941684 h 6858000"/>
              <a:gd name="connsiteX58" fmla="*/ 1053610 w 1983504"/>
              <a:gd name="connsiteY58" fmla="*/ 3329402 h 6858000"/>
              <a:gd name="connsiteX59" fmla="*/ 682256 w 1983504"/>
              <a:gd name="connsiteY59" fmla="*/ 3229805 h 6858000"/>
              <a:gd name="connsiteX60" fmla="*/ 630932 w 1983504"/>
              <a:gd name="connsiteY60" fmla="*/ 3393429 h 6858000"/>
              <a:gd name="connsiteX61" fmla="*/ 806041 w 1983504"/>
              <a:gd name="connsiteY61" fmla="*/ 3539269 h 6858000"/>
              <a:gd name="connsiteX62" fmla="*/ 869444 w 1983504"/>
              <a:gd name="connsiteY62" fmla="*/ 3827390 h 6858000"/>
              <a:gd name="connsiteX63" fmla="*/ 839252 w 1983504"/>
              <a:gd name="connsiteY63" fmla="*/ 4090612 h 6858000"/>
              <a:gd name="connsiteX64" fmla="*/ 763774 w 1983504"/>
              <a:gd name="connsiteY64" fmla="*/ 4172424 h 6858000"/>
              <a:gd name="connsiteX65" fmla="*/ 655085 w 1983504"/>
              <a:gd name="connsiteY65" fmla="*/ 4321821 h 6858000"/>
              <a:gd name="connsiteX66" fmla="*/ 588662 w 1983504"/>
              <a:gd name="connsiteY66" fmla="*/ 4414305 h 6858000"/>
              <a:gd name="connsiteX67" fmla="*/ 356189 w 1983504"/>
              <a:gd name="connsiteY67" fmla="*/ 4378734 h 6858000"/>
              <a:gd name="connsiteX68" fmla="*/ 667160 w 1983504"/>
              <a:gd name="connsiteY68" fmla="*/ 4613499 h 6858000"/>
              <a:gd name="connsiteX69" fmla="*/ 416573 w 1983504"/>
              <a:gd name="connsiteY69" fmla="*/ 4585042 h 6858000"/>
              <a:gd name="connsiteX70" fmla="*/ 335056 w 1983504"/>
              <a:gd name="connsiteY70" fmla="*/ 4602828 h 6858000"/>
              <a:gd name="connsiteX71" fmla="*/ 380342 w 1983504"/>
              <a:gd name="connsiteY71" fmla="*/ 4677526 h 6858000"/>
              <a:gd name="connsiteX72" fmla="*/ 564510 w 1983504"/>
              <a:gd name="connsiteY72" fmla="*/ 4805580 h 6858000"/>
              <a:gd name="connsiteX73" fmla="*/ 944922 w 1983504"/>
              <a:gd name="connsiteY73" fmla="*/ 5154171 h 6858000"/>
              <a:gd name="connsiteX74" fmla="*/ 576586 w 1983504"/>
              <a:gd name="connsiteY74" fmla="*/ 4994104 h 6858000"/>
              <a:gd name="connsiteX75" fmla="*/ 963036 w 1983504"/>
              <a:gd name="connsiteY75" fmla="*/ 5353367 h 6858000"/>
              <a:gd name="connsiteX76" fmla="*/ 1047572 w 1983504"/>
              <a:gd name="connsiteY76" fmla="*/ 5474306 h 6858000"/>
              <a:gd name="connsiteX77" fmla="*/ 1222682 w 1983504"/>
              <a:gd name="connsiteY77" fmla="*/ 5769542 h 6858000"/>
              <a:gd name="connsiteX78" fmla="*/ 1213626 w 1983504"/>
              <a:gd name="connsiteY78" fmla="*/ 5801555 h 6858000"/>
              <a:gd name="connsiteX79" fmla="*/ 1014361 w 1983504"/>
              <a:gd name="connsiteY79" fmla="*/ 5755314 h 6858000"/>
              <a:gd name="connsiteX80" fmla="*/ 1274008 w 1983504"/>
              <a:gd name="connsiteY80" fmla="*/ 6004307 h 6858000"/>
              <a:gd name="connsiteX81" fmla="*/ 1542711 w 1983504"/>
              <a:gd name="connsiteY81" fmla="*/ 6196388 h 6858000"/>
              <a:gd name="connsiteX82" fmla="*/ 1352504 w 1983504"/>
              <a:gd name="connsiteY82" fmla="*/ 6167932 h 6858000"/>
              <a:gd name="connsiteX83" fmla="*/ 1089840 w 1983504"/>
              <a:gd name="connsiteY83" fmla="*/ 6057663 h 6858000"/>
              <a:gd name="connsiteX84" fmla="*/ 999266 w 1983504"/>
              <a:gd name="connsiteY84" fmla="*/ 6100347 h 6858000"/>
              <a:gd name="connsiteX85" fmla="*/ 1246836 w 1983504"/>
              <a:gd name="connsiteY85" fmla="*/ 6281757 h 6858000"/>
              <a:gd name="connsiteX86" fmla="*/ 1388735 w 1983504"/>
              <a:gd name="connsiteY86" fmla="*/ 6367127 h 6858000"/>
              <a:gd name="connsiteX87" fmla="*/ 1446099 w 1983504"/>
              <a:gd name="connsiteY87" fmla="*/ 6431153 h 6858000"/>
              <a:gd name="connsiteX88" fmla="*/ 1609132 w 1983504"/>
              <a:gd name="connsiteY88" fmla="*/ 6658805 h 6858000"/>
              <a:gd name="connsiteX89" fmla="*/ 1983504 w 1983504"/>
              <a:gd name="connsiteY89" fmla="*/ 6858000 h 6858000"/>
              <a:gd name="connsiteX90" fmla="*/ 0 w 1983504"/>
              <a:gd name="connsiteY9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1983504" h="6858000">
                <a:moveTo>
                  <a:pt x="0" y="0"/>
                </a:moveTo>
                <a:lnTo>
                  <a:pt x="1376658" y="0"/>
                </a:lnTo>
                <a:cubicBezTo>
                  <a:pt x="1482328" y="35571"/>
                  <a:pt x="1584980" y="78255"/>
                  <a:pt x="1690650" y="110269"/>
                </a:cubicBezTo>
                <a:cubicBezTo>
                  <a:pt x="1675553" y="145839"/>
                  <a:pt x="1660458" y="138725"/>
                  <a:pt x="1645361" y="135168"/>
                </a:cubicBezTo>
                <a:cubicBezTo>
                  <a:pt x="1554788" y="120941"/>
                  <a:pt x="1461194" y="110269"/>
                  <a:pt x="1373640" y="71141"/>
                </a:cubicBezTo>
                <a:cubicBezTo>
                  <a:pt x="1352504" y="64027"/>
                  <a:pt x="1328352" y="64027"/>
                  <a:pt x="1319295" y="88927"/>
                </a:cubicBezTo>
                <a:cubicBezTo>
                  <a:pt x="1304199" y="124497"/>
                  <a:pt x="1325332" y="145839"/>
                  <a:pt x="1346468" y="163625"/>
                </a:cubicBezTo>
                <a:cubicBezTo>
                  <a:pt x="1382696" y="195638"/>
                  <a:pt x="1424964" y="188525"/>
                  <a:pt x="1464213" y="192082"/>
                </a:cubicBezTo>
                <a:cubicBezTo>
                  <a:pt x="1572902" y="209867"/>
                  <a:pt x="1624228" y="259665"/>
                  <a:pt x="1648381" y="373491"/>
                </a:cubicBezTo>
                <a:cubicBezTo>
                  <a:pt x="1554788" y="327250"/>
                  <a:pt x="1461194" y="384162"/>
                  <a:pt x="1370620" y="352148"/>
                </a:cubicBezTo>
                <a:cubicBezTo>
                  <a:pt x="1346468" y="345034"/>
                  <a:pt x="1310237" y="355706"/>
                  <a:pt x="1322314" y="394834"/>
                </a:cubicBezTo>
                <a:cubicBezTo>
                  <a:pt x="1334390" y="430405"/>
                  <a:pt x="1373640" y="458860"/>
                  <a:pt x="1304199" y="451747"/>
                </a:cubicBezTo>
                <a:cubicBezTo>
                  <a:pt x="1252873" y="448189"/>
                  <a:pt x="1237778" y="405504"/>
                  <a:pt x="1222682" y="359262"/>
                </a:cubicBezTo>
                <a:cubicBezTo>
                  <a:pt x="1210606" y="334364"/>
                  <a:pt x="1177395" y="320135"/>
                  <a:pt x="1153242" y="334364"/>
                </a:cubicBezTo>
                <a:cubicBezTo>
                  <a:pt x="1123051" y="348592"/>
                  <a:pt x="1132108" y="387720"/>
                  <a:pt x="1132108" y="416176"/>
                </a:cubicBezTo>
                <a:cubicBezTo>
                  <a:pt x="1129088" y="469532"/>
                  <a:pt x="1153242" y="494431"/>
                  <a:pt x="1195509" y="505101"/>
                </a:cubicBezTo>
                <a:cubicBezTo>
                  <a:pt x="1246836" y="519330"/>
                  <a:pt x="1298160" y="537116"/>
                  <a:pt x="1364582" y="558458"/>
                </a:cubicBezTo>
                <a:cubicBezTo>
                  <a:pt x="1292122" y="594028"/>
                  <a:pt x="1237778" y="586915"/>
                  <a:pt x="1183434" y="558458"/>
                </a:cubicBezTo>
                <a:cubicBezTo>
                  <a:pt x="1117012" y="526444"/>
                  <a:pt x="1029458" y="483759"/>
                  <a:pt x="975114" y="522887"/>
                </a:cubicBezTo>
                <a:cubicBezTo>
                  <a:pt x="893597" y="579800"/>
                  <a:pt x="827176" y="544229"/>
                  <a:pt x="754716" y="533558"/>
                </a:cubicBezTo>
                <a:cubicBezTo>
                  <a:pt x="603758" y="512216"/>
                  <a:pt x="697352" y="480203"/>
                  <a:pt x="546395" y="462417"/>
                </a:cubicBezTo>
                <a:cubicBezTo>
                  <a:pt x="486012" y="455303"/>
                  <a:pt x="422610" y="426847"/>
                  <a:pt x="335056" y="465975"/>
                </a:cubicBezTo>
                <a:cubicBezTo>
                  <a:pt x="730563" y="672284"/>
                  <a:pt x="917750" y="658055"/>
                  <a:pt x="1270988" y="910606"/>
                </a:cubicBezTo>
                <a:cubicBezTo>
                  <a:pt x="1255893" y="935506"/>
                  <a:pt x="1240798" y="924835"/>
                  <a:pt x="1225701" y="921277"/>
                </a:cubicBezTo>
                <a:cubicBezTo>
                  <a:pt x="1201548" y="917720"/>
                  <a:pt x="1171356" y="903491"/>
                  <a:pt x="1165318" y="949734"/>
                </a:cubicBezTo>
                <a:cubicBezTo>
                  <a:pt x="1162298" y="985305"/>
                  <a:pt x="1180415" y="1003089"/>
                  <a:pt x="1210606" y="1006647"/>
                </a:cubicBezTo>
                <a:cubicBezTo>
                  <a:pt x="1298160" y="1020875"/>
                  <a:pt x="1376658" y="1070674"/>
                  <a:pt x="1455156" y="1113358"/>
                </a:cubicBezTo>
                <a:cubicBezTo>
                  <a:pt x="1491385" y="1131144"/>
                  <a:pt x="1530634" y="1156043"/>
                  <a:pt x="1515538" y="1220069"/>
                </a:cubicBezTo>
                <a:cubicBezTo>
                  <a:pt x="1485348" y="1237855"/>
                  <a:pt x="1464213" y="1212955"/>
                  <a:pt x="1440060" y="1209399"/>
                </a:cubicBezTo>
                <a:cubicBezTo>
                  <a:pt x="1415907" y="1205842"/>
                  <a:pt x="1358543" y="1220069"/>
                  <a:pt x="1373640" y="1230741"/>
                </a:cubicBezTo>
                <a:cubicBezTo>
                  <a:pt x="1443080" y="1269868"/>
                  <a:pt x="1316276" y="1365909"/>
                  <a:pt x="1400810" y="1365909"/>
                </a:cubicBezTo>
                <a:cubicBezTo>
                  <a:pt x="1539691" y="1365909"/>
                  <a:pt x="1615170" y="1536647"/>
                  <a:pt x="1748012" y="1540204"/>
                </a:cubicBezTo>
                <a:cubicBezTo>
                  <a:pt x="1769146" y="1540204"/>
                  <a:pt x="1778203" y="1572219"/>
                  <a:pt x="1778203" y="1597117"/>
                </a:cubicBezTo>
                <a:cubicBezTo>
                  <a:pt x="1778203" y="1629132"/>
                  <a:pt x="1757070" y="1632688"/>
                  <a:pt x="1735936" y="1636245"/>
                </a:cubicBezTo>
                <a:cubicBezTo>
                  <a:pt x="1702725" y="1639802"/>
                  <a:pt x="1666496" y="1597117"/>
                  <a:pt x="1624228" y="1657587"/>
                </a:cubicBezTo>
                <a:cubicBezTo>
                  <a:pt x="1702725" y="1693158"/>
                  <a:pt x="1784242" y="1728729"/>
                  <a:pt x="1781223" y="1849668"/>
                </a:cubicBezTo>
                <a:cubicBezTo>
                  <a:pt x="1781223" y="1881683"/>
                  <a:pt x="1814434" y="1895910"/>
                  <a:pt x="1838587" y="1903025"/>
                </a:cubicBezTo>
                <a:cubicBezTo>
                  <a:pt x="1880854" y="1917252"/>
                  <a:pt x="1914065" y="1938595"/>
                  <a:pt x="1938218" y="1984836"/>
                </a:cubicBezTo>
                <a:cubicBezTo>
                  <a:pt x="1938218" y="1995507"/>
                  <a:pt x="1938218" y="2002622"/>
                  <a:pt x="1938218" y="2013292"/>
                </a:cubicBezTo>
                <a:cubicBezTo>
                  <a:pt x="1932180" y="2123562"/>
                  <a:pt x="1871798" y="2120004"/>
                  <a:pt x="1805376" y="2102219"/>
                </a:cubicBezTo>
                <a:cubicBezTo>
                  <a:pt x="1726878" y="2080877"/>
                  <a:pt x="1648381" y="2038192"/>
                  <a:pt x="1563844" y="2077320"/>
                </a:cubicBezTo>
                <a:cubicBezTo>
                  <a:pt x="1681592" y="2130676"/>
                  <a:pt x="1811414" y="2134233"/>
                  <a:pt x="1920104" y="2208931"/>
                </a:cubicBezTo>
                <a:cubicBezTo>
                  <a:pt x="1515538" y="2223159"/>
                  <a:pt x="1159280" y="1984836"/>
                  <a:pt x="766792" y="1892353"/>
                </a:cubicBezTo>
                <a:cubicBezTo>
                  <a:pt x="778869" y="1952823"/>
                  <a:pt x="812080" y="1967051"/>
                  <a:pt x="839252" y="1974165"/>
                </a:cubicBezTo>
                <a:cubicBezTo>
                  <a:pt x="984170" y="2020407"/>
                  <a:pt x="1110974" y="2112891"/>
                  <a:pt x="1243816" y="2191146"/>
                </a:cubicBezTo>
                <a:cubicBezTo>
                  <a:pt x="1298160" y="2223159"/>
                  <a:pt x="1337410" y="2258731"/>
                  <a:pt x="1358543" y="2326314"/>
                </a:cubicBezTo>
                <a:cubicBezTo>
                  <a:pt x="1376658" y="2390340"/>
                  <a:pt x="1412888" y="2418796"/>
                  <a:pt x="1479310" y="2401012"/>
                </a:cubicBezTo>
                <a:cubicBezTo>
                  <a:pt x="1533654" y="2386784"/>
                  <a:pt x="1591018" y="2393898"/>
                  <a:pt x="1648381" y="2401012"/>
                </a:cubicBezTo>
                <a:cubicBezTo>
                  <a:pt x="1711782" y="2408126"/>
                  <a:pt x="1784242" y="2479267"/>
                  <a:pt x="1769146" y="2518395"/>
                </a:cubicBezTo>
                <a:cubicBezTo>
                  <a:pt x="1738956" y="2582422"/>
                  <a:pt x="1687630" y="2550408"/>
                  <a:pt x="1645361" y="2543294"/>
                </a:cubicBezTo>
                <a:cubicBezTo>
                  <a:pt x="1594036" y="2536181"/>
                  <a:pt x="1500444" y="2518395"/>
                  <a:pt x="1500444" y="2525509"/>
                </a:cubicBezTo>
                <a:cubicBezTo>
                  <a:pt x="1467232" y="2685576"/>
                  <a:pt x="1391754" y="2564636"/>
                  <a:pt x="1337410" y="2564636"/>
                </a:cubicBezTo>
                <a:cubicBezTo>
                  <a:pt x="1286084" y="2564636"/>
                  <a:pt x="1234759" y="2546851"/>
                  <a:pt x="1186452" y="2532623"/>
                </a:cubicBezTo>
                <a:cubicBezTo>
                  <a:pt x="1123051" y="2514837"/>
                  <a:pt x="1065688" y="2546851"/>
                  <a:pt x="1005304" y="2553965"/>
                </a:cubicBezTo>
                <a:cubicBezTo>
                  <a:pt x="950960" y="2561080"/>
                  <a:pt x="981150" y="2653563"/>
                  <a:pt x="947940" y="2692689"/>
                </a:cubicBezTo>
                <a:cubicBezTo>
                  <a:pt x="941903" y="2703362"/>
                  <a:pt x="935864" y="2703362"/>
                  <a:pt x="929826" y="2703362"/>
                </a:cubicBezTo>
                <a:cubicBezTo>
                  <a:pt x="911711" y="2980812"/>
                  <a:pt x="594701" y="2913227"/>
                  <a:pt x="594701" y="2923898"/>
                </a:cubicBezTo>
                <a:cubicBezTo>
                  <a:pt x="567529" y="2941684"/>
                  <a:pt x="534318" y="2899000"/>
                  <a:pt x="501108" y="2941684"/>
                </a:cubicBezTo>
                <a:cubicBezTo>
                  <a:pt x="643007" y="3137322"/>
                  <a:pt x="860386" y="3183563"/>
                  <a:pt x="1053610" y="3329402"/>
                </a:cubicBezTo>
                <a:cubicBezTo>
                  <a:pt x="893597" y="3379202"/>
                  <a:pt x="800002" y="3208463"/>
                  <a:pt x="682256" y="3229805"/>
                </a:cubicBezTo>
                <a:cubicBezTo>
                  <a:pt x="624893" y="3283162"/>
                  <a:pt x="796984" y="3368530"/>
                  <a:pt x="630932" y="3393429"/>
                </a:cubicBezTo>
                <a:cubicBezTo>
                  <a:pt x="703390" y="3439672"/>
                  <a:pt x="754716" y="3485914"/>
                  <a:pt x="806041" y="3539269"/>
                </a:cubicBezTo>
                <a:cubicBezTo>
                  <a:pt x="893597" y="3635309"/>
                  <a:pt x="911711" y="3699337"/>
                  <a:pt x="869444" y="3827390"/>
                </a:cubicBezTo>
                <a:cubicBezTo>
                  <a:pt x="842270" y="3912759"/>
                  <a:pt x="803022" y="3991015"/>
                  <a:pt x="839252" y="4090612"/>
                </a:cubicBezTo>
                <a:cubicBezTo>
                  <a:pt x="863405" y="4158196"/>
                  <a:pt x="854347" y="4204438"/>
                  <a:pt x="763774" y="4172424"/>
                </a:cubicBezTo>
                <a:cubicBezTo>
                  <a:pt x="667160" y="4140411"/>
                  <a:pt x="630932" y="4200882"/>
                  <a:pt x="655085" y="4321821"/>
                </a:cubicBezTo>
                <a:cubicBezTo>
                  <a:pt x="670179" y="4400076"/>
                  <a:pt x="655085" y="4424975"/>
                  <a:pt x="588662" y="4414305"/>
                </a:cubicBezTo>
                <a:cubicBezTo>
                  <a:pt x="516204" y="4403633"/>
                  <a:pt x="446764" y="4353835"/>
                  <a:pt x="356189" y="4378734"/>
                </a:cubicBezTo>
                <a:cubicBezTo>
                  <a:pt x="428648" y="4521016"/>
                  <a:pt x="582626" y="4478331"/>
                  <a:pt x="667160" y="4613499"/>
                </a:cubicBezTo>
                <a:cubicBezTo>
                  <a:pt x="567529" y="4613499"/>
                  <a:pt x="489031" y="4613499"/>
                  <a:pt x="416573" y="4585042"/>
                </a:cubicBezTo>
                <a:cubicBezTo>
                  <a:pt x="386381" y="4574373"/>
                  <a:pt x="353170" y="4560144"/>
                  <a:pt x="335056" y="4602828"/>
                </a:cubicBezTo>
                <a:cubicBezTo>
                  <a:pt x="313920" y="4652628"/>
                  <a:pt x="356189" y="4670412"/>
                  <a:pt x="380342" y="4677526"/>
                </a:cubicBezTo>
                <a:cubicBezTo>
                  <a:pt x="449784" y="4702425"/>
                  <a:pt x="504126" y="4759339"/>
                  <a:pt x="564510" y="4805580"/>
                </a:cubicBezTo>
                <a:cubicBezTo>
                  <a:pt x="694332" y="4905177"/>
                  <a:pt x="836233" y="4990547"/>
                  <a:pt x="944922" y="5154171"/>
                </a:cubicBezTo>
                <a:cubicBezTo>
                  <a:pt x="809060" y="5111487"/>
                  <a:pt x="706410" y="5011889"/>
                  <a:pt x="576586" y="4994104"/>
                </a:cubicBezTo>
                <a:cubicBezTo>
                  <a:pt x="688296" y="5143500"/>
                  <a:pt x="830194" y="5243097"/>
                  <a:pt x="963036" y="5353367"/>
                </a:cubicBezTo>
                <a:cubicBezTo>
                  <a:pt x="1002286" y="5385379"/>
                  <a:pt x="1041534" y="5406721"/>
                  <a:pt x="1047572" y="5474306"/>
                </a:cubicBezTo>
                <a:cubicBezTo>
                  <a:pt x="1065688" y="5605917"/>
                  <a:pt x="1113992" y="5712629"/>
                  <a:pt x="1222682" y="5769542"/>
                </a:cubicBezTo>
                <a:cubicBezTo>
                  <a:pt x="1222682" y="5769542"/>
                  <a:pt x="1216644" y="5790884"/>
                  <a:pt x="1213626" y="5801555"/>
                </a:cubicBezTo>
                <a:cubicBezTo>
                  <a:pt x="1147203" y="5805112"/>
                  <a:pt x="1095878" y="5726858"/>
                  <a:pt x="1014361" y="5755314"/>
                </a:cubicBezTo>
                <a:cubicBezTo>
                  <a:pt x="1095878" y="5862025"/>
                  <a:pt x="1162298" y="5954508"/>
                  <a:pt x="1274008" y="6004307"/>
                </a:cubicBezTo>
                <a:cubicBezTo>
                  <a:pt x="1364582" y="6043434"/>
                  <a:pt x="1476290" y="6068335"/>
                  <a:pt x="1542711" y="6196388"/>
                </a:cubicBezTo>
                <a:cubicBezTo>
                  <a:pt x="1467232" y="6221287"/>
                  <a:pt x="1409868" y="6189274"/>
                  <a:pt x="1352504" y="6167932"/>
                </a:cubicBezTo>
                <a:cubicBezTo>
                  <a:pt x="1264950" y="6132361"/>
                  <a:pt x="1177395" y="6093234"/>
                  <a:pt x="1089840" y="6057663"/>
                </a:cubicBezTo>
                <a:cubicBezTo>
                  <a:pt x="1056628" y="6043434"/>
                  <a:pt x="1020400" y="6036320"/>
                  <a:pt x="999266" y="6100347"/>
                </a:cubicBezTo>
                <a:cubicBezTo>
                  <a:pt x="1110974" y="6114575"/>
                  <a:pt x="1177395" y="6199945"/>
                  <a:pt x="1246836" y="6281757"/>
                </a:cubicBezTo>
                <a:cubicBezTo>
                  <a:pt x="1286084" y="6327999"/>
                  <a:pt x="1319295" y="6388469"/>
                  <a:pt x="1388735" y="6367127"/>
                </a:cubicBezTo>
                <a:cubicBezTo>
                  <a:pt x="1424964" y="6356456"/>
                  <a:pt x="1449118" y="6388469"/>
                  <a:pt x="1446099" y="6431153"/>
                </a:cubicBezTo>
                <a:cubicBezTo>
                  <a:pt x="1431002" y="6580550"/>
                  <a:pt x="1518558" y="6630349"/>
                  <a:pt x="1609132" y="6658805"/>
                </a:cubicBezTo>
                <a:cubicBezTo>
                  <a:pt x="1741974" y="6701489"/>
                  <a:pt x="1859720" y="6786859"/>
                  <a:pt x="1983504" y="6858000"/>
                </a:cubicBezTo>
                <a:lnTo>
                  <a:pt x="0" y="6858000"/>
                </a:lnTo>
                <a:close/>
              </a:path>
            </a:pathLst>
          </a:custGeom>
          <a:solidFill>
            <a:schemeClr val="bg1">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4" name="Content Placeholder 3">
            <a:extLst>
              <a:ext uri="{FF2B5EF4-FFF2-40B4-BE49-F238E27FC236}">
                <a16:creationId xmlns:a16="http://schemas.microsoft.com/office/drawing/2014/main" id="{42BD54A9-646A-43EB-9E72-A105DCF3684D}"/>
              </a:ext>
            </a:extLst>
          </p:cNvPr>
          <p:cNvGraphicFramePr>
            <a:graphicFrameLocks noGrp="1"/>
          </p:cNvGraphicFramePr>
          <p:nvPr>
            <p:ph idx="1"/>
            <p:extLst>
              <p:ext uri="{D42A27DB-BD31-4B8C-83A1-F6EECF244321}">
                <p14:modId xmlns:p14="http://schemas.microsoft.com/office/powerpoint/2010/main" val="1328405523"/>
              </p:ext>
            </p:extLst>
          </p:nvPr>
        </p:nvGraphicFramePr>
        <p:xfrm>
          <a:off x="2374710" y="650980"/>
          <a:ext cx="9173823" cy="5556045"/>
        </p:xfrm>
        <a:graphic>
          <a:graphicData uri="http://schemas.openxmlformats.org/drawingml/2006/table">
            <a:tbl>
              <a:tblPr firstRow="1" bandRow="1">
                <a:noFill/>
              </a:tblPr>
              <a:tblGrid>
                <a:gridCol w="7283548">
                  <a:extLst>
                    <a:ext uri="{9D8B030D-6E8A-4147-A177-3AD203B41FA5}">
                      <a16:colId xmlns:a16="http://schemas.microsoft.com/office/drawing/2014/main" val="4183002594"/>
                    </a:ext>
                  </a:extLst>
                </a:gridCol>
                <a:gridCol w="1890275">
                  <a:extLst>
                    <a:ext uri="{9D8B030D-6E8A-4147-A177-3AD203B41FA5}">
                      <a16:colId xmlns:a16="http://schemas.microsoft.com/office/drawing/2014/main" val="4172001061"/>
                    </a:ext>
                  </a:extLst>
                </a:gridCol>
              </a:tblGrid>
              <a:tr h="461289">
                <a:tc>
                  <a:txBody>
                    <a:bodyPr/>
                    <a:lstStyle/>
                    <a:p>
                      <a:pPr rtl="0" fontAlgn="b"/>
                      <a:r>
                        <a:rPr lang="fr-FR" sz="1900" b="0" cap="none" spc="60">
                          <a:solidFill>
                            <a:schemeClr val="bg1"/>
                          </a:solidFill>
                          <a:effectLst/>
                        </a:rPr>
                        <a:t>ARP ESSER SUB GRANT $6,683,092.00</a:t>
                      </a:r>
                    </a:p>
                  </a:txBody>
                  <a:tcPr marL="19853" marR="19853" marT="110177" marB="13236" anchor="ctr">
                    <a:lnL w="12700" cmpd="sng">
                      <a:noFill/>
                      <a:prstDash val="solid"/>
                    </a:lnL>
                    <a:lnR w="12700" cmpd="sng">
                      <a:noFill/>
                      <a:prstDash val="solid"/>
                    </a:lnR>
                    <a:lnT w="12700" cap="flat" cmpd="sng" algn="ctr">
                      <a:noFill/>
                      <a:prstDash val="solid"/>
                    </a:lnT>
                    <a:lnB w="12700" cmpd="sng">
                      <a:noFill/>
                      <a:prstDash val="solid"/>
                    </a:lnB>
                    <a:solidFill>
                      <a:schemeClr val="accent1"/>
                    </a:solidFill>
                  </a:tcPr>
                </a:tc>
                <a:tc>
                  <a:txBody>
                    <a:bodyPr/>
                    <a:lstStyle/>
                    <a:p>
                      <a:pPr rtl="0" fontAlgn="b"/>
                      <a:endParaRPr lang="en-US" sz="1900" b="0" cap="none" spc="60">
                        <a:solidFill>
                          <a:schemeClr val="bg1"/>
                        </a:solidFill>
                        <a:effectLst/>
                      </a:endParaRPr>
                    </a:p>
                  </a:txBody>
                  <a:tcPr marL="19853" marR="19853" marT="110177" marB="13236" anchor="ctr">
                    <a:lnL w="12700" cmpd="sng">
                      <a:noFill/>
                      <a:prstDash val="solid"/>
                    </a:lnL>
                    <a:lnR w="12700" cmpd="sng">
                      <a:noFill/>
                      <a:prstDash val="solid"/>
                    </a:lnR>
                    <a:lnT w="12700" cap="flat" cmpd="sng" algn="ctr">
                      <a:noFill/>
                      <a:prstDash val="solid"/>
                    </a:lnT>
                    <a:lnB w="12700" cmpd="sng">
                      <a:noFill/>
                      <a:prstDash val="solid"/>
                    </a:lnB>
                    <a:solidFill>
                      <a:schemeClr val="accent1"/>
                    </a:solidFill>
                  </a:tcPr>
                </a:tc>
                <a:extLst>
                  <a:ext uri="{0D108BD9-81ED-4DB2-BD59-A6C34878D82A}">
                    <a16:rowId xmlns:a16="http://schemas.microsoft.com/office/drawing/2014/main" val="3092619135"/>
                  </a:ext>
                </a:extLst>
              </a:tr>
              <a:tr h="424563">
                <a:tc>
                  <a:txBody>
                    <a:bodyPr/>
                    <a:lstStyle/>
                    <a:p>
                      <a:pPr algn="ctr" rtl="0" fontAlgn="b"/>
                      <a:r>
                        <a:rPr lang="en-US" sz="1700" b="1" cap="none" spc="0">
                          <a:solidFill>
                            <a:schemeClr val="tx1"/>
                          </a:solidFill>
                          <a:effectLst/>
                        </a:rPr>
                        <a:t>Description</a:t>
                      </a:r>
                    </a:p>
                  </a:txBody>
                  <a:tcPr marL="19853" marR="19853" marT="110177" marB="13236" anchor="b">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ctr" rtl="0" fontAlgn="b"/>
                      <a:r>
                        <a:rPr lang="en-US" sz="1700" b="1" cap="none" spc="0">
                          <a:solidFill>
                            <a:schemeClr val="tx1"/>
                          </a:solidFill>
                          <a:effectLst/>
                        </a:rPr>
                        <a:t>Amount</a:t>
                      </a:r>
                    </a:p>
                  </a:txBody>
                  <a:tcPr marL="19853" marR="19853" marT="110177" marB="13236" anchor="b">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405610305"/>
                  </a:ext>
                </a:extLst>
              </a:tr>
              <a:tr h="424563">
                <a:tc>
                  <a:txBody>
                    <a:bodyPr/>
                    <a:lstStyle/>
                    <a:p>
                      <a:pPr rtl="0" fontAlgn="b"/>
                      <a:r>
                        <a:rPr lang="en-US" sz="1700" b="1" cap="none" spc="0">
                          <a:solidFill>
                            <a:schemeClr val="tx1"/>
                          </a:solidFill>
                          <a:effectLst/>
                        </a:rPr>
                        <a:t>Grant</a:t>
                      </a:r>
                    </a:p>
                  </a:txBody>
                  <a:tcPr marL="19853" marR="19853" marT="110177" marB="13236" anchor="b">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r" rtl="0" fontAlgn="b"/>
                      <a:r>
                        <a:rPr lang="en-US" sz="1700" b="1" cap="none" spc="0">
                          <a:solidFill>
                            <a:schemeClr val="tx1"/>
                          </a:solidFill>
                          <a:effectLst/>
                        </a:rPr>
                        <a:t>$6,683,092.00</a:t>
                      </a:r>
                    </a:p>
                  </a:txBody>
                  <a:tcPr marL="19853" marR="19853" marT="110177" marB="13236" anchor="b">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2911374102"/>
                  </a:ext>
                </a:extLst>
              </a:tr>
              <a:tr h="424563">
                <a:tc>
                  <a:txBody>
                    <a:bodyPr/>
                    <a:lstStyle/>
                    <a:p>
                      <a:pPr rtl="0" fontAlgn="b"/>
                      <a:r>
                        <a:rPr lang="en-US" sz="1700" b="1" cap="none" spc="0">
                          <a:solidFill>
                            <a:schemeClr val="tx1"/>
                          </a:solidFill>
                          <a:effectLst/>
                        </a:rPr>
                        <a:t>20% Learning loss</a:t>
                      </a:r>
                    </a:p>
                  </a:txBody>
                  <a:tcPr marL="19853" marR="19853" marT="110177" marB="13236" anchor="b">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r" rtl="0" fontAlgn="b"/>
                      <a:r>
                        <a:rPr lang="en-US" sz="1700" b="1" cap="none" spc="0">
                          <a:solidFill>
                            <a:schemeClr val="tx1"/>
                          </a:solidFill>
                          <a:effectLst/>
                        </a:rPr>
                        <a:t>-$1,336,618.00</a:t>
                      </a:r>
                    </a:p>
                  </a:txBody>
                  <a:tcPr marL="19853" marR="19853" marT="110177" marB="13236" anchor="b">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2060701598"/>
                  </a:ext>
                </a:extLst>
              </a:tr>
              <a:tr h="424563">
                <a:tc>
                  <a:txBody>
                    <a:bodyPr/>
                    <a:lstStyle/>
                    <a:p>
                      <a:pPr rtl="0" fontAlgn="b"/>
                      <a:r>
                        <a:rPr lang="en-US" sz="1700" b="1" cap="none" spc="0">
                          <a:solidFill>
                            <a:schemeClr val="tx1"/>
                          </a:solidFill>
                          <a:effectLst/>
                        </a:rPr>
                        <a:t>Sub total</a:t>
                      </a:r>
                    </a:p>
                  </a:txBody>
                  <a:tcPr marL="19853" marR="19853" marT="110177" marB="13236" anchor="b">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r" rtl="0" fontAlgn="b"/>
                      <a:r>
                        <a:rPr lang="en-US" sz="1700" b="1" cap="none" spc="0">
                          <a:solidFill>
                            <a:schemeClr val="tx1"/>
                          </a:solidFill>
                          <a:effectLst/>
                        </a:rPr>
                        <a:t>$5,346,474.00</a:t>
                      </a:r>
                    </a:p>
                  </a:txBody>
                  <a:tcPr marL="19853" marR="19853" marT="110177" marB="13236" anchor="b">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211112033"/>
                  </a:ext>
                </a:extLst>
              </a:tr>
              <a:tr h="424563">
                <a:tc>
                  <a:txBody>
                    <a:bodyPr/>
                    <a:lstStyle/>
                    <a:p>
                      <a:pPr rtl="0" fontAlgn="b"/>
                      <a:r>
                        <a:rPr lang="en-US" sz="1700" cap="none" spc="0">
                          <a:solidFill>
                            <a:schemeClr val="tx1"/>
                          </a:solidFill>
                          <a:effectLst/>
                        </a:rPr>
                        <a:t>Data Network</a:t>
                      </a:r>
                    </a:p>
                  </a:txBody>
                  <a:tcPr marL="19853" marR="19853" marT="110177" marB="13236" anchor="b">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r" rtl="0" fontAlgn="b"/>
                      <a:r>
                        <a:rPr lang="en-US" sz="1700" cap="none" spc="0">
                          <a:solidFill>
                            <a:schemeClr val="tx1"/>
                          </a:solidFill>
                          <a:effectLst/>
                        </a:rPr>
                        <a:t>-$600,000.00</a:t>
                      </a:r>
                    </a:p>
                  </a:txBody>
                  <a:tcPr marL="19853" marR="19853" marT="110177" marB="13236" anchor="b">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859754543"/>
                  </a:ext>
                </a:extLst>
              </a:tr>
              <a:tr h="424563">
                <a:tc>
                  <a:txBody>
                    <a:bodyPr/>
                    <a:lstStyle/>
                    <a:p>
                      <a:pPr rtl="0" fontAlgn="b"/>
                      <a:r>
                        <a:rPr lang="en-US" sz="1700" cap="none" spc="0">
                          <a:solidFill>
                            <a:schemeClr val="tx1"/>
                          </a:solidFill>
                          <a:effectLst/>
                        </a:rPr>
                        <a:t>Phone System </a:t>
                      </a:r>
                    </a:p>
                  </a:txBody>
                  <a:tcPr marL="19853" marR="19853" marT="110177" marB="13236" anchor="b">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r" rtl="0" fontAlgn="b"/>
                      <a:r>
                        <a:rPr lang="en-US" sz="1700" cap="none" spc="0">
                          <a:solidFill>
                            <a:schemeClr val="tx1"/>
                          </a:solidFill>
                          <a:effectLst/>
                        </a:rPr>
                        <a:t>-$200,000.00</a:t>
                      </a:r>
                    </a:p>
                  </a:txBody>
                  <a:tcPr marL="19853" marR="19853" marT="110177" marB="13236" anchor="b">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4221079171"/>
                  </a:ext>
                </a:extLst>
              </a:tr>
              <a:tr h="424563">
                <a:tc>
                  <a:txBody>
                    <a:bodyPr/>
                    <a:lstStyle/>
                    <a:p>
                      <a:pPr rtl="0" fontAlgn="b"/>
                      <a:r>
                        <a:rPr lang="en-US" sz="1700" cap="none" spc="0">
                          <a:solidFill>
                            <a:schemeClr val="tx1"/>
                          </a:solidFill>
                          <a:effectLst/>
                        </a:rPr>
                        <a:t>Building repairs</a:t>
                      </a:r>
                    </a:p>
                  </a:txBody>
                  <a:tcPr marL="19853" marR="19853" marT="110177" marB="13236" anchor="b">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r" rtl="0" fontAlgn="b"/>
                      <a:r>
                        <a:rPr lang="en-US" sz="1700" cap="none" spc="0">
                          <a:solidFill>
                            <a:schemeClr val="tx1"/>
                          </a:solidFill>
                          <a:effectLst/>
                        </a:rPr>
                        <a:t>-$2,435,000.00</a:t>
                      </a:r>
                    </a:p>
                  </a:txBody>
                  <a:tcPr marL="19853" marR="19853" marT="110177" marB="13236" anchor="b">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138551234"/>
                  </a:ext>
                </a:extLst>
              </a:tr>
              <a:tr h="424563">
                <a:tc>
                  <a:txBody>
                    <a:bodyPr/>
                    <a:lstStyle/>
                    <a:p>
                      <a:pPr rtl="0" fontAlgn="b"/>
                      <a:r>
                        <a:rPr lang="en-US" sz="1700" cap="none" spc="0">
                          <a:solidFill>
                            <a:schemeClr val="tx1"/>
                          </a:solidFill>
                          <a:effectLst/>
                        </a:rPr>
                        <a:t>Teachers Salaries</a:t>
                      </a:r>
                    </a:p>
                  </a:txBody>
                  <a:tcPr marL="19853" marR="19853" marT="110177" marB="13236" anchor="b">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r" rtl="0" fontAlgn="b"/>
                      <a:r>
                        <a:rPr lang="en-US" sz="1700" cap="none" spc="0">
                          <a:solidFill>
                            <a:schemeClr val="tx1"/>
                          </a:solidFill>
                          <a:effectLst/>
                        </a:rPr>
                        <a:t>-$1,500,000.00</a:t>
                      </a:r>
                    </a:p>
                  </a:txBody>
                  <a:tcPr marL="19853" marR="19853" marT="110177" marB="13236" anchor="b">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1922760344"/>
                  </a:ext>
                </a:extLst>
              </a:tr>
              <a:tr h="424563">
                <a:tc>
                  <a:txBody>
                    <a:bodyPr/>
                    <a:lstStyle/>
                    <a:p>
                      <a:pPr rtl="0" fontAlgn="b"/>
                      <a:r>
                        <a:rPr lang="en-US" sz="1700" cap="none" spc="0">
                          <a:solidFill>
                            <a:schemeClr val="tx1"/>
                          </a:solidFill>
                          <a:effectLst/>
                        </a:rPr>
                        <a:t>Data warehouse/RTI intervention management system (3yr.)</a:t>
                      </a:r>
                    </a:p>
                  </a:txBody>
                  <a:tcPr marL="19853" marR="19853" marT="110177" marB="13236" anchor="b">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r" rtl="0" fontAlgn="b"/>
                      <a:r>
                        <a:rPr lang="en-US" sz="1700" cap="none" spc="0">
                          <a:solidFill>
                            <a:schemeClr val="tx1"/>
                          </a:solidFill>
                          <a:effectLst/>
                        </a:rPr>
                        <a:t>-$525,411.00</a:t>
                      </a:r>
                    </a:p>
                  </a:txBody>
                  <a:tcPr marL="19853" marR="19853" marT="110177" marB="13236" anchor="b">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4677040"/>
                  </a:ext>
                </a:extLst>
              </a:tr>
              <a:tr h="424563">
                <a:tc>
                  <a:txBody>
                    <a:bodyPr/>
                    <a:lstStyle/>
                    <a:p>
                      <a:pPr rtl="0" fontAlgn="b"/>
                      <a:r>
                        <a:rPr lang="en-US" sz="1700" cap="none" spc="0">
                          <a:solidFill>
                            <a:schemeClr val="tx1"/>
                          </a:solidFill>
                          <a:effectLst/>
                        </a:rPr>
                        <a:t>Sanitizing supplies/masks building principals</a:t>
                      </a:r>
                    </a:p>
                  </a:txBody>
                  <a:tcPr marL="19853" marR="19853" marT="110177" marB="13236" anchor="b">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r" rtl="0" fontAlgn="b"/>
                      <a:r>
                        <a:rPr lang="en-US" sz="1700" cap="none" spc="0">
                          <a:solidFill>
                            <a:schemeClr val="tx1"/>
                          </a:solidFill>
                          <a:effectLst/>
                        </a:rPr>
                        <a:t>-$50,000.00</a:t>
                      </a:r>
                    </a:p>
                  </a:txBody>
                  <a:tcPr marL="19853" marR="19853" marT="110177" marB="13236" anchor="b">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3926706321"/>
                  </a:ext>
                </a:extLst>
              </a:tr>
              <a:tr h="424563">
                <a:tc>
                  <a:txBody>
                    <a:bodyPr/>
                    <a:lstStyle/>
                    <a:p>
                      <a:pPr rtl="0" fontAlgn="b"/>
                      <a:r>
                        <a:rPr lang="en-US" sz="1700" cap="none" spc="0">
                          <a:solidFill>
                            <a:schemeClr val="tx1"/>
                          </a:solidFill>
                          <a:effectLst/>
                        </a:rPr>
                        <a:t>Viewsonic boards</a:t>
                      </a:r>
                    </a:p>
                  </a:txBody>
                  <a:tcPr marL="19853" marR="19853" marT="110177" marB="13236" anchor="b">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r" rtl="0" fontAlgn="b"/>
                      <a:r>
                        <a:rPr lang="en-US" sz="1700" cap="none" spc="0">
                          <a:solidFill>
                            <a:schemeClr val="tx1"/>
                          </a:solidFill>
                          <a:effectLst/>
                        </a:rPr>
                        <a:t>-$36,063.00</a:t>
                      </a:r>
                    </a:p>
                  </a:txBody>
                  <a:tcPr marL="19853" marR="19853" marT="110177" marB="13236" anchor="b">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4248171214"/>
                  </a:ext>
                </a:extLst>
              </a:tr>
              <a:tr h="424563">
                <a:tc>
                  <a:txBody>
                    <a:bodyPr/>
                    <a:lstStyle/>
                    <a:p>
                      <a:pPr rtl="0" fontAlgn="b"/>
                      <a:r>
                        <a:rPr lang="en-US" sz="1700" b="1" cap="none" spc="0">
                          <a:solidFill>
                            <a:schemeClr val="tx1"/>
                          </a:solidFill>
                          <a:effectLst/>
                        </a:rPr>
                        <a:t>Remaining Balance to identify projects</a:t>
                      </a:r>
                    </a:p>
                  </a:txBody>
                  <a:tcPr marL="19853" marR="19853" marT="110177" marB="13236" anchor="b">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r" rtl="0" fontAlgn="b"/>
                      <a:r>
                        <a:rPr lang="en-US" sz="1700" b="1" cap="none" spc="0">
                          <a:solidFill>
                            <a:schemeClr val="tx1"/>
                          </a:solidFill>
                          <a:effectLst/>
                        </a:rPr>
                        <a:t>$0.00</a:t>
                      </a:r>
                    </a:p>
                  </a:txBody>
                  <a:tcPr marL="19853" marR="19853" marT="110177" marB="13236" anchor="b">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1311695108"/>
                  </a:ext>
                </a:extLst>
              </a:tr>
            </a:tbl>
          </a:graphicData>
        </a:graphic>
      </p:graphicFrame>
    </p:spTree>
    <p:extLst>
      <p:ext uri="{BB962C8B-B14F-4D97-AF65-F5344CB8AC3E}">
        <p14:creationId xmlns:p14="http://schemas.microsoft.com/office/powerpoint/2010/main" val="608811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Freeform: Shape 13">
            <a:extLst>
              <a:ext uri="{FF2B5EF4-FFF2-40B4-BE49-F238E27FC236}">
                <a16:creationId xmlns:a16="http://schemas.microsoft.com/office/drawing/2014/main" id="{736F0DFD-0954-464F-BF12-DD2E6F6E03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983504" cy="6858000"/>
          </a:xfrm>
          <a:custGeom>
            <a:avLst/>
            <a:gdLst>
              <a:gd name="connsiteX0" fmla="*/ 0 w 1983504"/>
              <a:gd name="connsiteY0" fmla="*/ 0 h 6858000"/>
              <a:gd name="connsiteX1" fmla="*/ 1376658 w 1983504"/>
              <a:gd name="connsiteY1" fmla="*/ 0 h 6858000"/>
              <a:gd name="connsiteX2" fmla="*/ 1690650 w 1983504"/>
              <a:gd name="connsiteY2" fmla="*/ 110269 h 6858000"/>
              <a:gd name="connsiteX3" fmla="*/ 1645361 w 1983504"/>
              <a:gd name="connsiteY3" fmla="*/ 135168 h 6858000"/>
              <a:gd name="connsiteX4" fmla="*/ 1373640 w 1983504"/>
              <a:gd name="connsiteY4" fmla="*/ 71141 h 6858000"/>
              <a:gd name="connsiteX5" fmla="*/ 1319295 w 1983504"/>
              <a:gd name="connsiteY5" fmla="*/ 88927 h 6858000"/>
              <a:gd name="connsiteX6" fmla="*/ 1346468 w 1983504"/>
              <a:gd name="connsiteY6" fmla="*/ 163625 h 6858000"/>
              <a:gd name="connsiteX7" fmla="*/ 1464213 w 1983504"/>
              <a:gd name="connsiteY7" fmla="*/ 192082 h 6858000"/>
              <a:gd name="connsiteX8" fmla="*/ 1648381 w 1983504"/>
              <a:gd name="connsiteY8" fmla="*/ 373491 h 6858000"/>
              <a:gd name="connsiteX9" fmla="*/ 1370620 w 1983504"/>
              <a:gd name="connsiteY9" fmla="*/ 352148 h 6858000"/>
              <a:gd name="connsiteX10" fmla="*/ 1322314 w 1983504"/>
              <a:gd name="connsiteY10" fmla="*/ 394834 h 6858000"/>
              <a:gd name="connsiteX11" fmla="*/ 1304199 w 1983504"/>
              <a:gd name="connsiteY11" fmla="*/ 451747 h 6858000"/>
              <a:gd name="connsiteX12" fmla="*/ 1222682 w 1983504"/>
              <a:gd name="connsiteY12" fmla="*/ 359262 h 6858000"/>
              <a:gd name="connsiteX13" fmla="*/ 1153242 w 1983504"/>
              <a:gd name="connsiteY13" fmla="*/ 334364 h 6858000"/>
              <a:gd name="connsiteX14" fmla="*/ 1132108 w 1983504"/>
              <a:gd name="connsiteY14" fmla="*/ 416176 h 6858000"/>
              <a:gd name="connsiteX15" fmla="*/ 1195509 w 1983504"/>
              <a:gd name="connsiteY15" fmla="*/ 505101 h 6858000"/>
              <a:gd name="connsiteX16" fmla="*/ 1364582 w 1983504"/>
              <a:gd name="connsiteY16" fmla="*/ 558458 h 6858000"/>
              <a:gd name="connsiteX17" fmla="*/ 1183434 w 1983504"/>
              <a:gd name="connsiteY17" fmla="*/ 558458 h 6858000"/>
              <a:gd name="connsiteX18" fmla="*/ 975114 w 1983504"/>
              <a:gd name="connsiteY18" fmla="*/ 522887 h 6858000"/>
              <a:gd name="connsiteX19" fmla="*/ 754716 w 1983504"/>
              <a:gd name="connsiteY19" fmla="*/ 533558 h 6858000"/>
              <a:gd name="connsiteX20" fmla="*/ 546395 w 1983504"/>
              <a:gd name="connsiteY20" fmla="*/ 462417 h 6858000"/>
              <a:gd name="connsiteX21" fmla="*/ 335056 w 1983504"/>
              <a:gd name="connsiteY21" fmla="*/ 465975 h 6858000"/>
              <a:gd name="connsiteX22" fmla="*/ 1270988 w 1983504"/>
              <a:gd name="connsiteY22" fmla="*/ 910606 h 6858000"/>
              <a:gd name="connsiteX23" fmla="*/ 1225701 w 1983504"/>
              <a:gd name="connsiteY23" fmla="*/ 921277 h 6858000"/>
              <a:gd name="connsiteX24" fmla="*/ 1165318 w 1983504"/>
              <a:gd name="connsiteY24" fmla="*/ 949734 h 6858000"/>
              <a:gd name="connsiteX25" fmla="*/ 1210606 w 1983504"/>
              <a:gd name="connsiteY25" fmla="*/ 1006647 h 6858000"/>
              <a:gd name="connsiteX26" fmla="*/ 1455156 w 1983504"/>
              <a:gd name="connsiteY26" fmla="*/ 1113358 h 6858000"/>
              <a:gd name="connsiteX27" fmla="*/ 1515538 w 1983504"/>
              <a:gd name="connsiteY27" fmla="*/ 1220069 h 6858000"/>
              <a:gd name="connsiteX28" fmla="*/ 1440060 w 1983504"/>
              <a:gd name="connsiteY28" fmla="*/ 1209399 h 6858000"/>
              <a:gd name="connsiteX29" fmla="*/ 1373640 w 1983504"/>
              <a:gd name="connsiteY29" fmla="*/ 1230741 h 6858000"/>
              <a:gd name="connsiteX30" fmla="*/ 1400810 w 1983504"/>
              <a:gd name="connsiteY30" fmla="*/ 1365909 h 6858000"/>
              <a:gd name="connsiteX31" fmla="*/ 1748012 w 1983504"/>
              <a:gd name="connsiteY31" fmla="*/ 1540204 h 6858000"/>
              <a:gd name="connsiteX32" fmla="*/ 1778203 w 1983504"/>
              <a:gd name="connsiteY32" fmla="*/ 1597117 h 6858000"/>
              <a:gd name="connsiteX33" fmla="*/ 1735936 w 1983504"/>
              <a:gd name="connsiteY33" fmla="*/ 1636245 h 6858000"/>
              <a:gd name="connsiteX34" fmla="*/ 1624228 w 1983504"/>
              <a:gd name="connsiteY34" fmla="*/ 1657587 h 6858000"/>
              <a:gd name="connsiteX35" fmla="*/ 1781223 w 1983504"/>
              <a:gd name="connsiteY35" fmla="*/ 1849668 h 6858000"/>
              <a:gd name="connsiteX36" fmla="*/ 1838587 w 1983504"/>
              <a:gd name="connsiteY36" fmla="*/ 1903025 h 6858000"/>
              <a:gd name="connsiteX37" fmla="*/ 1938218 w 1983504"/>
              <a:gd name="connsiteY37" fmla="*/ 1984836 h 6858000"/>
              <a:gd name="connsiteX38" fmla="*/ 1938218 w 1983504"/>
              <a:gd name="connsiteY38" fmla="*/ 2013292 h 6858000"/>
              <a:gd name="connsiteX39" fmla="*/ 1805376 w 1983504"/>
              <a:gd name="connsiteY39" fmla="*/ 2102219 h 6858000"/>
              <a:gd name="connsiteX40" fmla="*/ 1563844 w 1983504"/>
              <a:gd name="connsiteY40" fmla="*/ 2077320 h 6858000"/>
              <a:gd name="connsiteX41" fmla="*/ 1920104 w 1983504"/>
              <a:gd name="connsiteY41" fmla="*/ 2208931 h 6858000"/>
              <a:gd name="connsiteX42" fmla="*/ 766792 w 1983504"/>
              <a:gd name="connsiteY42" fmla="*/ 1892353 h 6858000"/>
              <a:gd name="connsiteX43" fmla="*/ 839252 w 1983504"/>
              <a:gd name="connsiteY43" fmla="*/ 1974165 h 6858000"/>
              <a:gd name="connsiteX44" fmla="*/ 1243816 w 1983504"/>
              <a:gd name="connsiteY44" fmla="*/ 2191146 h 6858000"/>
              <a:gd name="connsiteX45" fmla="*/ 1358543 w 1983504"/>
              <a:gd name="connsiteY45" fmla="*/ 2326314 h 6858000"/>
              <a:gd name="connsiteX46" fmla="*/ 1479310 w 1983504"/>
              <a:gd name="connsiteY46" fmla="*/ 2401012 h 6858000"/>
              <a:gd name="connsiteX47" fmla="*/ 1648381 w 1983504"/>
              <a:gd name="connsiteY47" fmla="*/ 2401012 h 6858000"/>
              <a:gd name="connsiteX48" fmla="*/ 1769146 w 1983504"/>
              <a:gd name="connsiteY48" fmla="*/ 2518395 h 6858000"/>
              <a:gd name="connsiteX49" fmla="*/ 1645361 w 1983504"/>
              <a:gd name="connsiteY49" fmla="*/ 2543294 h 6858000"/>
              <a:gd name="connsiteX50" fmla="*/ 1500444 w 1983504"/>
              <a:gd name="connsiteY50" fmla="*/ 2525509 h 6858000"/>
              <a:gd name="connsiteX51" fmla="*/ 1337410 w 1983504"/>
              <a:gd name="connsiteY51" fmla="*/ 2564636 h 6858000"/>
              <a:gd name="connsiteX52" fmla="*/ 1186452 w 1983504"/>
              <a:gd name="connsiteY52" fmla="*/ 2532623 h 6858000"/>
              <a:gd name="connsiteX53" fmla="*/ 1005304 w 1983504"/>
              <a:gd name="connsiteY53" fmla="*/ 2553965 h 6858000"/>
              <a:gd name="connsiteX54" fmla="*/ 947940 w 1983504"/>
              <a:gd name="connsiteY54" fmla="*/ 2692689 h 6858000"/>
              <a:gd name="connsiteX55" fmla="*/ 929826 w 1983504"/>
              <a:gd name="connsiteY55" fmla="*/ 2703362 h 6858000"/>
              <a:gd name="connsiteX56" fmla="*/ 594701 w 1983504"/>
              <a:gd name="connsiteY56" fmla="*/ 2923898 h 6858000"/>
              <a:gd name="connsiteX57" fmla="*/ 501108 w 1983504"/>
              <a:gd name="connsiteY57" fmla="*/ 2941684 h 6858000"/>
              <a:gd name="connsiteX58" fmla="*/ 1053610 w 1983504"/>
              <a:gd name="connsiteY58" fmla="*/ 3329402 h 6858000"/>
              <a:gd name="connsiteX59" fmla="*/ 682256 w 1983504"/>
              <a:gd name="connsiteY59" fmla="*/ 3229805 h 6858000"/>
              <a:gd name="connsiteX60" fmla="*/ 630932 w 1983504"/>
              <a:gd name="connsiteY60" fmla="*/ 3393429 h 6858000"/>
              <a:gd name="connsiteX61" fmla="*/ 806041 w 1983504"/>
              <a:gd name="connsiteY61" fmla="*/ 3539269 h 6858000"/>
              <a:gd name="connsiteX62" fmla="*/ 869444 w 1983504"/>
              <a:gd name="connsiteY62" fmla="*/ 3827390 h 6858000"/>
              <a:gd name="connsiteX63" fmla="*/ 839252 w 1983504"/>
              <a:gd name="connsiteY63" fmla="*/ 4090612 h 6858000"/>
              <a:gd name="connsiteX64" fmla="*/ 763774 w 1983504"/>
              <a:gd name="connsiteY64" fmla="*/ 4172424 h 6858000"/>
              <a:gd name="connsiteX65" fmla="*/ 655085 w 1983504"/>
              <a:gd name="connsiteY65" fmla="*/ 4321821 h 6858000"/>
              <a:gd name="connsiteX66" fmla="*/ 588662 w 1983504"/>
              <a:gd name="connsiteY66" fmla="*/ 4414305 h 6858000"/>
              <a:gd name="connsiteX67" fmla="*/ 356189 w 1983504"/>
              <a:gd name="connsiteY67" fmla="*/ 4378734 h 6858000"/>
              <a:gd name="connsiteX68" fmla="*/ 667160 w 1983504"/>
              <a:gd name="connsiteY68" fmla="*/ 4613499 h 6858000"/>
              <a:gd name="connsiteX69" fmla="*/ 416573 w 1983504"/>
              <a:gd name="connsiteY69" fmla="*/ 4585042 h 6858000"/>
              <a:gd name="connsiteX70" fmla="*/ 335056 w 1983504"/>
              <a:gd name="connsiteY70" fmla="*/ 4602828 h 6858000"/>
              <a:gd name="connsiteX71" fmla="*/ 380342 w 1983504"/>
              <a:gd name="connsiteY71" fmla="*/ 4677526 h 6858000"/>
              <a:gd name="connsiteX72" fmla="*/ 564510 w 1983504"/>
              <a:gd name="connsiteY72" fmla="*/ 4805580 h 6858000"/>
              <a:gd name="connsiteX73" fmla="*/ 944922 w 1983504"/>
              <a:gd name="connsiteY73" fmla="*/ 5154171 h 6858000"/>
              <a:gd name="connsiteX74" fmla="*/ 576586 w 1983504"/>
              <a:gd name="connsiteY74" fmla="*/ 4994104 h 6858000"/>
              <a:gd name="connsiteX75" fmla="*/ 963036 w 1983504"/>
              <a:gd name="connsiteY75" fmla="*/ 5353367 h 6858000"/>
              <a:gd name="connsiteX76" fmla="*/ 1047572 w 1983504"/>
              <a:gd name="connsiteY76" fmla="*/ 5474306 h 6858000"/>
              <a:gd name="connsiteX77" fmla="*/ 1222682 w 1983504"/>
              <a:gd name="connsiteY77" fmla="*/ 5769542 h 6858000"/>
              <a:gd name="connsiteX78" fmla="*/ 1213626 w 1983504"/>
              <a:gd name="connsiteY78" fmla="*/ 5801555 h 6858000"/>
              <a:gd name="connsiteX79" fmla="*/ 1014361 w 1983504"/>
              <a:gd name="connsiteY79" fmla="*/ 5755314 h 6858000"/>
              <a:gd name="connsiteX80" fmla="*/ 1274008 w 1983504"/>
              <a:gd name="connsiteY80" fmla="*/ 6004307 h 6858000"/>
              <a:gd name="connsiteX81" fmla="*/ 1542711 w 1983504"/>
              <a:gd name="connsiteY81" fmla="*/ 6196388 h 6858000"/>
              <a:gd name="connsiteX82" fmla="*/ 1352504 w 1983504"/>
              <a:gd name="connsiteY82" fmla="*/ 6167932 h 6858000"/>
              <a:gd name="connsiteX83" fmla="*/ 1089840 w 1983504"/>
              <a:gd name="connsiteY83" fmla="*/ 6057663 h 6858000"/>
              <a:gd name="connsiteX84" fmla="*/ 999266 w 1983504"/>
              <a:gd name="connsiteY84" fmla="*/ 6100347 h 6858000"/>
              <a:gd name="connsiteX85" fmla="*/ 1246836 w 1983504"/>
              <a:gd name="connsiteY85" fmla="*/ 6281757 h 6858000"/>
              <a:gd name="connsiteX86" fmla="*/ 1388735 w 1983504"/>
              <a:gd name="connsiteY86" fmla="*/ 6367127 h 6858000"/>
              <a:gd name="connsiteX87" fmla="*/ 1446099 w 1983504"/>
              <a:gd name="connsiteY87" fmla="*/ 6431153 h 6858000"/>
              <a:gd name="connsiteX88" fmla="*/ 1609132 w 1983504"/>
              <a:gd name="connsiteY88" fmla="*/ 6658805 h 6858000"/>
              <a:gd name="connsiteX89" fmla="*/ 1983504 w 1983504"/>
              <a:gd name="connsiteY89" fmla="*/ 6858000 h 6858000"/>
              <a:gd name="connsiteX90" fmla="*/ 0 w 1983504"/>
              <a:gd name="connsiteY9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1983504" h="6858000">
                <a:moveTo>
                  <a:pt x="0" y="0"/>
                </a:moveTo>
                <a:lnTo>
                  <a:pt x="1376658" y="0"/>
                </a:lnTo>
                <a:cubicBezTo>
                  <a:pt x="1482328" y="35571"/>
                  <a:pt x="1584980" y="78255"/>
                  <a:pt x="1690650" y="110269"/>
                </a:cubicBezTo>
                <a:cubicBezTo>
                  <a:pt x="1675553" y="145839"/>
                  <a:pt x="1660458" y="138725"/>
                  <a:pt x="1645361" y="135168"/>
                </a:cubicBezTo>
                <a:cubicBezTo>
                  <a:pt x="1554788" y="120941"/>
                  <a:pt x="1461194" y="110269"/>
                  <a:pt x="1373640" y="71141"/>
                </a:cubicBezTo>
                <a:cubicBezTo>
                  <a:pt x="1352504" y="64027"/>
                  <a:pt x="1328352" y="64027"/>
                  <a:pt x="1319295" y="88927"/>
                </a:cubicBezTo>
                <a:cubicBezTo>
                  <a:pt x="1304199" y="124497"/>
                  <a:pt x="1325332" y="145839"/>
                  <a:pt x="1346468" y="163625"/>
                </a:cubicBezTo>
                <a:cubicBezTo>
                  <a:pt x="1382696" y="195638"/>
                  <a:pt x="1424964" y="188525"/>
                  <a:pt x="1464213" y="192082"/>
                </a:cubicBezTo>
                <a:cubicBezTo>
                  <a:pt x="1572902" y="209867"/>
                  <a:pt x="1624228" y="259665"/>
                  <a:pt x="1648381" y="373491"/>
                </a:cubicBezTo>
                <a:cubicBezTo>
                  <a:pt x="1554788" y="327250"/>
                  <a:pt x="1461194" y="384162"/>
                  <a:pt x="1370620" y="352148"/>
                </a:cubicBezTo>
                <a:cubicBezTo>
                  <a:pt x="1346468" y="345034"/>
                  <a:pt x="1310237" y="355706"/>
                  <a:pt x="1322314" y="394834"/>
                </a:cubicBezTo>
                <a:cubicBezTo>
                  <a:pt x="1334390" y="430405"/>
                  <a:pt x="1373640" y="458860"/>
                  <a:pt x="1304199" y="451747"/>
                </a:cubicBezTo>
                <a:cubicBezTo>
                  <a:pt x="1252873" y="448189"/>
                  <a:pt x="1237778" y="405504"/>
                  <a:pt x="1222682" y="359262"/>
                </a:cubicBezTo>
                <a:cubicBezTo>
                  <a:pt x="1210606" y="334364"/>
                  <a:pt x="1177395" y="320135"/>
                  <a:pt x="1153242" y="334364"/>
                </a:cubicBezTo>
                <a:cubicBezTo>
                  <a:pt x="1123051" y="348592"/>
                  <a:pt x="1132108" y="387720"/>
                  <a:pt x="1132108" y="416176"/>
                </a:cubicBezTo>
                <a:cubicBezTo>
                  <a:pt x="1129088" y="469532"/>
                  <a:pt x="1153242" y="494431"/>
                  <a:pt x="1195509" y="505101"/>
                </a:cubicBezTo>
                <a:cubicBezTo>
                  <a:pt x="1246836" y="519330"/>
                  <a:pt x="1298160" y="537116"/>
                  <a:pt x="1364582" y="558458"/>
                </a:cubicBezTo>
                <a:cubicBezTo>
                  <a:pt x="1292122" y="594028"/>
                  <a:pt x="1237778" y="586915"/>
                  <a:pt x="1183434" y="558458"/>
                </a:cubicBezTo>
                <a:cubicBezTo>
                  <a:pt x="1117012" y="526444"/>
                  <a:pt x="1029458" y="483759"/>
                  <a:pt x="975114" y="522887"/>
                </a:cubicBezTo>
                <a:cubicBezTo>
                  <a:pt x="893597" y="579800"/>
                  <a:pt x="827176" y="544229"/>
                  <a:pt x="754716" y="533558"/>
                </a:cubicBezTo>
                <a:cubicBezTo>
                  <a:pt x="603758" y="512216"/>
                  <a:pt x="697352" y="480203"/>
                  <a:pt x="546395" y="462417"/>
                </a:cubicBezTo>
                <a:cubicBezTo>
                  <a:pt x="486012" y="455303"/>
                  <a:pt x="422610" y="426847"/>
                  <a:pt x="335056" y="465975"/>
                </a:cubicBezTo>
                <a:cubicBezTo>
                  <a:pt x="730563" y="672284"/>
                  <a:pt x="917750" y="658055"/>
                  <a:pt x="1270988" y="910606"/>
                </a:cubicBezTo>
                <a:cubicBezTo>
                  <a:pt x="1255893" y="935506"/>
                  <a:pt x="1240798" y="924835"/>
                  <a:pt x="1225701" y="921277"/>
                </a:cubicBezTo>
                <a:cubicBezTo>
                  <a:pt x="1201548" y="917720"/>
                  <a:pt x="1171356" y="903491"/>
                  <a:pt x="1165318" y="949734"/>
                </a:cubicBezTo>
                <a:cubicBezTo>
                  <a:pt x="1162298" y="985305"/>
                  <a:pt x="1180415" y="1003089"/>
                  <a:pt x="1210606" y="1006647"/>
                </a:cubicBezTo>
                <a:cubicBezTo>
                  <a:pt x="1298160" y="1020875"/>
                  <a:pt x="1376658" y="1070674"/>
                  <a:pt x="1455156" y="1113358"/>
                </a:cubicBezTo>
                <a:cubicBezTo>
                  <a:pt x="1491385" y="1131144"/>
                  <a:pt x="1530634" y="1156043"/>
                  <a:pt x="1515538" y="1220069"/>
                </a:cubicBezTo>
                <a:cubicBezTo>
                  <a:pt x="1485348" y="1237855"/>
                  <a:pt x="1464213" y="1212955"/>
                  <a:pt x="1440060" y="1209399"/>
                </a:cubicBezTo>
                <a:cubicBezTo>
                  <a:pt x="1415907" y="1205842"/>
                  <a:pt x="1358543" y="1220069"/>
                  <a:pt x="1373640" y="1230741"/>
                </a:cubicBezTo>
                <a:cubicBezTo>
                  <a:pt x="1443080" y="1269868"/>
                  <a:pt x="1316276" y="1365909"/>
                  <a:pt x="1400810" y="1365909"/>
                </a:cubicBezTo>
                <a:cubicBezTo>
                  <a:pt x="1539691" y="1365909"/>
                  <a:pt x="1615170" y="1536647"/>
                  <a:pt x="1748012" y="1540204"/>
                </a:cubicBezTo>
                <a:cubicBezTo>
                  <a:pt x="1769146" y="1540204"/>
                  <a:pt x="1778203" y="1572219"/>
                  <a:pt x="1778203" y="1597117"/>
                </a:cubicBezTo>
                <a:cubicBezTo>
                  <a:pt x="1778203" y="1629132"/>
                  <a:pt x="1757070" y="1632688"/>
                  <a:pt x="1735936" y="1636245"/>
                </a:cubicBezTo>
                <a:cubicBezTo>
                  <a:pt x="1702725" y="1639802"/>
                  <a:pt x="1666496" y="1597117"/>
                  <a:pt x="1624228" y="1657587"/>
                </a:cubicBezTo>
                <a:cubicBezTo>
                  <a:pt x="1702725" y="1693158"/>
                  <a:pt x="1784242" y="1728729"/>
                  <a:pt x="1781223" y="1849668"/>
                </a:cubicBezTo>
                <a:cubicBezTo>
                  <a:pt x="1781223" y="1881683"/>
                  <a:pt x="1814434" y="1895910"/>
                  <a:pt x="1838587" y="1903025"/>
                </a:cubicBezTo>
                <a:cubicBezTo>
                  <a:pt x="1880854" y="1917252"/>
                  <a:pt x="1914065" y="1938595"/>
                  <a:pt x="1938218" y="1984836"/>
                </a:cubicBezTo>
                <a:cubicBezTo>
                  <a:pt x="1938218" y="1995507"/>
                  <a:pt x="1938218" y="2002622"/>
                  <a:pt x="1938218" y="2013292"/>
                </a:cubicBezTo>
                <a:cubicBezTo>
                  <a:pt x="1932180" y="2123562"/>
                  <a:pt x="1871798" y="2120004"/>
                  <a:pt x="1805376" y="2102219"/>
                </a:cubicBezTo>
                <a:cubicBezTo>
                  <a:pt x="1726878" y="2080877"/>
                  <a:pt x="1648381" y="2038192"/>
                  <a:pt x="1563844" y="2077320"/>
                </a:cubicBezTo>
                <a:cubicBezTo>
                  <a:pt x="1681592" y="2130676"/>
                  <a:pt x="1811414" y="2134233"/>
                  <a:pt x="1920104" y="2208931"/>
                </a:cubicBezTo>
                <a:cubicBezTo>
                  <a:pt x="1515538" y="2223159"/>
                  <a:pt x="1159280" y="1984836"/>
                  <a:pt x="766792" y="1892353"/>
                </a:cubicBezTo>
                <a:cubicBezTo>
                  <a:pt x="778869" y="1952823"/>
                  <a:pt x="812080" y="1967051"/>
                  <a:pt x="839252" y="1974165"/>
                </a:cubicBezTo>
                <a:cubicBezTo>
                  <a:pt x="984170" y="2020407"/>
                  <a:pt x="1110974" y="2112891"/>
                  <a:pt x="1243816" y="2191146"/>
                </a:cubicBezTo>
                <a:cubicBezTo>
                  <a:pt x="1298160" y="2223159"/>
                  <a:pt x="1337410" y="2258731"/>
                  <a:pt x="1358543" y="2326314"/>
                </a:cubicBezTo>
                <a:cubicBezTo>
                  <a:pt x="1376658" y="2390340"/>
                  <a:pt x="1412888" y="2418796"/>
                  <a:pt x="1479310" y="2401012"/>
                </a:cubicBezTo>
                <a:cubicBezTo>
                  <a:pt x="1533654" y="2386784"/>
                  <a:pt x="1591018" y="2393898"/>
                  <a:pt x="1648381" y="2401012"/>
                </a:cubicBezTo>
                <a:cubicBezTo>
                  <a:pt x="1711782" y="2408126"/>
                  <a:pt x="1784242" y="2479267"/>
                  <a:pt x="1769146" y="2518395"/>
                </a:cubicBezTo>
                <a:cubicBezTo>
                  <a:pt x="1738956" y="2582422"/>
                  <a:pt x="1687630" y="2550408"/>
                  <a:pt x="1645361" y="2543294"/>
                </a:cubicBezTo>
                <a:cubicBezTo>
                  <a:pt x="1594036" y="2536181"/>
                  <a:pt x="1500444" y="2518395"/>
                  <a:pt x="1500444" y="2525509"/>
                </a:cubicBezTo>
                <a:cubicBezTo>
                  <a:pt x="1467232" y="2685576"/>
                  <a:pt x="1391754" y="2564636"/>
                  <a:pt x="1337410" y="2564636"/>
                </a:cubicBezTo>
                <a:cubicBezTo>
                  <a:pt x="1286084" y="2564636"/>
                  <a:pt x="1234759" y="2546851"/>
                  <a:pt x="1186452" y="2532623"/>
                </a:cubicBezTo>
                <a:cubicBezTo>
                  <a:pt x="1123051" y="2514837"/>
                  <a:pt x="1065688" y="2546851"/>
                  <a:pt x="1005304" y="2553965"/>
                </a:cubicBezTo>
                <a:cubicBezTo>
                  <a:pt x="950960" y="2561080"/>
                  <a:pt x="981150" y="2653563"/>
                  <a:pt x="947940" y="2692689"/>
                </a:cubicBezTo>
                <a:cubicBezTo>
                  <a:pt x="941903" y="2703362"/>
                  <a:pt x="935864" y="2703362"/>
                  <a:pt x="929826" y="2703362"/>
                </a:cubicBezTo>
                <a:cubicBezTo>
                  <a:pt x="911711" y="2980812"/>
                  <a:pt x="594701" y="2913227"/>
                  <a:pt x="594701" y="2923898"/>
                </a:cubicBezTo>
                <a:cubicBezTo>
                  <a:pt x="567529" y="2941684"/>
                  <a:pt x="534318" y="2899000"/>
                  <a:pt x="501108" y="2941684"/>
                </a:cubicBezTo>
                <a:cubicBezTo>
                  <a:pt x="643007" y="3137322"/>
                  <a:pt x="860386" y="3183563"/>
                  <a:pt x="1053610" y="3329402"/>
                </a:cubicBezTo>
                <a:cubicBezTo>
                  <a:pt x="893597" y="3379202"/>
                  <a:pt x="800002" y="3208463"/>
                  <a:pt x="682256" y="3229805"/>
                </a:cubicBezTo>
                <a:cubicBezTo>
                  <a:pt x="624893" y="3283162"/>
                  <a:pt x="796984" y="3368530"/>
                  <a:pt x="630932" y="3393429"/>
                </a:cubicBezTo>
                <a:cubicBezTo>
                  <a:pt x="703390" y="3439672"/>
                  <a:pt x="754716" y="3485914"/>
                  <a:pt x="806041" y="3539269"/>
                </a:cubicBezTo>
                <a:cubicBezTo>
                  <a:pt x="893597" y="3635309"/>
                  <a:pt x="911711" y="3699337"/>
                  <a:pt x="869444" y="3827390"/>
                </a:cubicBezTo>
                <a:cubicBezTo>
                  <a:pt x="842270" y="3912759"/>
                  <a:pt x="803022" y="3991015"/>
                  <a:pt x="839252" y="4090612"/>
                </a:cubicBezTo>
                <a:cubicBezTo>
                  <a:pt x="863405" y="4158196"/>
                  <a:pt x="854347" y="4204438"/>
                  <a:pt x="763774" y="4172424"/>
                </a:cubicBezTo>
                <a:cubicBezTo>
                  <a:pt x="667160" y="4140411"/>
                  <a:pt x="630932" y="4200882"/>
                  <a:pt x="655085" y="4321821"/>
                </a:cubicBezTo>
                <a:cubicBezTo>
                  <a:pt x="670179" y="4400076"/>
                  <a:pt x="655085" y="4424975"/>
                  <a:pt x="588662" y="4414305"/>
                </a:cubicBezTo>
                <a:cubicBezTo>
                  <a:pt x="516204" y="4403633"/>
                  <a:pt x="446764" y="4353835"/>
                  <a:pt x="356189" y="4378734"/>
                </a:cubicBezTo>
                <a:cubicBezTo>
                  <a:pt x="428648" y="4521016"/>
                  <a:pt x="582626" y="4478331"/>
                  <a:pt x="667160" y="4613499"/>
                </a:cubicBezTo>
                <a:cubicBezTo>
                  <a:pt x="567529" y="4613499"/>
                  <a:pt x="489031" y="4613499"/>
                  <a:pt x="416573" y="4585042"/>
                </a:cubicBezTo>
                <a:cubicBezTo>
                  <a:pt x="386381" y="4574373"/>
                  <a:pt x="353170" y="4560144"/>
                  <a:pt x="335056" y="4602828"/>
                </a:cubicBezTo>
                <a:cubicBezTo>
                  <a:pt x="313920" y="4652628"/>
                  <a:pt x="356189" y="4670412"/>
                  <a:pt x="380342" y="4677526"/>
                </a:cubicBezTo>
                <a:cubicBezTo>
                  <a:pt x="449784" y="4702425"/>
                  <a:pt x="504126" y="4759339"/>
                  <a:pt x="564510" y="4805580"/>
                </a:cubicBezTo>
                <a:cubicBezTo>
                  <a:pt x="694332" y="4905177"/>
                  <a:pt x="836233" y="4990547"/>
                  <a:pt x="944922" y="5154171"/>
                </a:cubicBezTo>
                <a:cubicBezTo>
                  <a:pt x="809060" y="5111487"/>
                  <a:pt x="706410" y="5011889"/>
                  <a:pt x="576586" y="4994104"/>
                </a:cubicBezTo>
                <a:cubicBezTo>
                  <a:pt x="688296" y="5143500"/>
                  <a:pt x="830194" y="5243097"/>
                  <a:pt x="963036" y="5353367"/>
                </a:cubicBezTo>
                <a:cubicBezTo>
                  <a:pt x="1002286" y="5385379"/>
                  <a:pt x="1041534" y="5406721"/>
                  <a:pt x="1047572" y="5474306"/>
                </a:cubicBezTo>
                <a:cubicBezTo>
                  <a:pt x="1065688" y="5605917"/>
                  <a:pt x="1113992" y="5712629"/>
                  <a:pt x="1222682" y="5769542"/>
                </a:cubicBezTo>
                <a:cubicBezTo>
                  <a:pt x="1222682" y="5769542"/>
                  <a:pt x="1216644" y="5790884"/>
                  <a:pt x="1213626" y="5801555"/>
                </a:cubicBezTo>
                <a:cubicBezTo>
                  <a:pt x="1147203" y="5805112"/>
                  <a:pt x="1095878" y="5726858"/>
                  <a:pt x="1014361" y="5755314"/>
                </a:cubicBezTo>
                <a:cubicBezTo>
                  <a:pt x="1095878" y="5862025"/>
                  <a:pt x="1162298" y="5954508"/>
                  <a:pt x="1274008" y="6004307"/>
                </a:cubicBezTo>
                <a:cubicBezTo>
                  <a:pt x="1364582" y="6043434"/>
                  <a:pt x="1476290" y="6068335"/>
                  <a:pt x="1542711" y="6196388"/>
                </a:cubicBezTo>
                <a:cubicBezTo>
                  <a:pt x="1467232" y="6221287"/>
                  <a:pt x="1409868" y="6189274"/>
                  <a:pt x="1352504" y="6167932"/>
                </a:cubicBezTo>
                <a:cubicBezTo>
                  <a:pt x="1264950" y="6132361"/>
                  <a:pt x="1177395" y="6093234"/>
                  <a:pt x="1089840" y="6057663"/>
                </a:cubicBezTo>
                <a:cubicBezTo>
                  <a:pt x="1056628" y="6043434"/>
                  <a:pt x="1020400" y="6036320"/>
                  <a:pt x="999266" y="6100347"/>
                </a:cubicBezTo>
                <a:cubicBezTo>
                  <a:pt x="1110974" y="6114575"/>
                  <a:pt x="1177395" y="6199945"/>
                  <a:pt x="1246836" y="6281757"/>
                </a:cubicBezTo>
                <a:cubicBezTo>
                  <a:pt x="1286084" y="6327999"/>
                  <a:pt x="1319295" y="6388469"/>
                  <a:pt x="1388735" y="6367127"/>
                </a:cubicBezTo>
                <a:cubicBezTo>
                  <a:pt x="1424964" y="6356456"/>
                  <a:pt x="1449118" y="6388469"/>
                  <a:pt x="1446099" y="6431153"/>
                </a:cubicBezTo>
                <a:cubicBezTo>
                  <a:pt x="1431002" y="6580550"/>
                  <a:pt x="1518558" y="6630349"/>
                  <a:pt x="1609132" y="6658805"/>
                </a:cubicBezTo>
                <a:cubicBezTo>
                  <a:pt x="1741974" y="6701489"/>
                  <a:pt x="1859720" y="6786859"/>
                  <a:pt x="1983504" y="6858000"/>
                </a:cubicBezTo>
                <a:lnTo>
                  <a:pt x="0" y="6858000"/>
                </a:lnTo>
                <a:close/>
              </a:path>
            </a:pathLst>
          </a:custGeom>
          <a:solidFill>
            <a:schemeClr val="bg1">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4" name="Content Placeholder 3">
            <a:extLst>
              <a:ext uri="{FF2B5EF4-FFF2-40B4-BE49-F238E27FC236}">
                <a16:creationId xmlns:a16="http://schemas.microsoft.com/office/drawing/2014/main" id="{DA633C48-C9B8-4C59-8321-E1587D3EC7C4}"/>
              </a:ext>
            </a:extLst>
          </p:cNvPr>
          <p:cNvGraphicFramePr>
            <a:graphicFrameLocks noGrp="1"/>
          </p:cNvGraphicFramePr>
          <p:nvPr>
            <p:ph idx="1"/>
            <p:extLst>
              <p:ext uri="{D42A27DB-BD31-4B8C-83A1-F6EECF244321}">
                <p14:modId xmlns:p14="http://schemas.microsoft.com/office/powerpoint/2010/main" val="750867263"/>
              </p:ext>
            </p:extLst>
          </p:nvPr>
        </p:nvGraphicFramePr>
        <p:xfrm>
          <a:off x="2603495" y="643468"/>
          <a:ext cx="8716254" cy="5571072"/>
        </p:xfrm>
        <a:graphic>
          <a:graphicData uri="http://schemas.openxmlformats.org/drawingml/2006/table">
            <a:tbl>
              <a:tblPr firstRow="1" bandRow="1">
                <a:solidFill>
                  <a:srgbClr val="F2F2F2">
                    <a:alpha val="30196"/>
                  </a:srgbClr>
                </a:solidFill>
              </a:tblPr>
              <a:tblGrid>
                <a:gridCol w="6656758">
                  <a:extLst>
                    <a:ext uri="{9D8B030D-6E8A-4147-A177-3AD203B41FA5}">
                      <a16:colId xmlns:a16="http://schemas.microsoft.com/office/drawing/2014/main" val="4043639116"/>
                    </a:ext>
                  </a:extLst>
                </a:gridCol>
                <a:gridCol w="2059496">
                  <a:extLst>
                    <a:ext uri="{9D8B030D-6E8A-4147-A177-3AD203B41FA5}">
                      <a16:colId xmlns:a16="http://schemas.microsoft.com/office/drawing/2014/main" val="942585872"/>
                    </a:ext>
                  </a:extLst>
                </a:gridCol>
              </a:tblGrid>
              <a:tr h="309504">
                <a:tc>
                  <a:txBody>
                    <a:bodyPr/>
                    <a:lstStyle/>
                    <a:p>
                      <a:pPr rtl="0" fontAlgn="b"/>
                      <a:r>
                        <a:rPr lang="en-US" sz="1000" b="0" cap="none" spc="0">
                          <a:solidFill>
                            <a:schemeClr val="bg1"/>
                          </a:solidFill>
                          <a:effectLst/>
                        </a:rPr>
                        <a:t>20% Learning Loss (from above grant) $1,336618.00</a:t>
                      </a:r>
                      <a:endParaRPr lang="en-US" sz="1000" b="0" cap="none" spc="0" dirty="0">
                        <a:solidFill>
                          <a:schemeClr val="bg1"/>
                        </a:solidFill>
                        <a:effectLst/>
                      </a:endParaRPr>
                    </a:p>
                  </a:txBody>
                  <a:tcPr marL="82281" marR="5941" marT="63292" marB="63292" anchor="ctr">
                    <a:lnL w="19050" cap="flat" cmpd="sng" algn="ctr">
                      <a:noFill/>
                      <a:prstDash val="solid"/>
                    </a:lnL>
                    <a:lnR w="12700" cmpd="sng">
                      <a:noFill/>
                    </a:lnR>
                    <a:lnT w="19050" cap="flat" cmpd="sng" algn="ctr">
                      <a:noFill/>
                      <a:prstDash val="solid"/>
                    </a:lnT>
                    <a:lnB w="38100" cmpd="sng">
                      <a:noFill/>
                    </a:lnB>
                    <a:solidFill>
                      <a:schemeClr val="accent1"/>
                    </a:solidFill>
                  </a:tcPr>
                </a:tc>
                <a:tc>
                  <a:txBody>
                    <a:bodyPr/>
                    <a:lstStyle/>
                    <a:p>
                      <a:pPr rtl="0" fontAlgn="b"/>
                      <a:endParaRPr lang="en-US" sz="1000" b="0" cap="none" spc="0">
                        <a:solidFill>
                          <a:schemeClr val="bg1"/>
                        </a:solidFill>
                        <a:effectLst/>
                      </a:endParaRPr>
                    </a:p>
                  </a:txBody>
                  <a:tcPr marL="82281" marR="5941" marT="63292" marB="63292" anchor="ctr">
                    <a:lnL w="12700" cmpd="sng">
                      <a:noFill/>
                    </a:lnL>
                    <a:lnR w="12700" cmpd="sng">
                      <a:noFill/>
                    </a:lnR>
                    <a:lnT w="19050" cap="flat" cmpd="sng" algn="ctr">
                      <a:noFill/>
                      <a:prstDash val="solid"/>
                    </a:lnT>
                    <a:lnB w="38100" cmpd="sng">
                      <a:noFill/>
                    </a:lnB>
                    <a:solidFill>
                      <a:schemeClr val="accent1"/>
                    </a:solidFill>
                  </a:tcPr>
                </a:tc>
                <a:extLst>
                  <a:ext uri="{0D108BD9-81ED-4DB2-BD59-A6C34878D82A}">
                    <a16:rowId xmlns:a16="http://schemas.microsoft.com/office/drawing/2014/main" val="8464195"/>
                  </a:ext>
                </a:extLst>
              </a:tr>
              <a:tr h="309504">
                <a:tc>
                  <a:txBody>
                    <a:bodyPr/>
                    <a:lstStyle/>
                    <a:p>
                      <a:pPr algn="ctr" rtl="0" fontAlgn="b"/>
                      <a:r>
                        <a:rPr lang="en-US" sz="1000" b="1" cap="none" spc="0">
                          <a:solidFill>
                            <a:schemeClr val="tx1"/>
                          </a:solidFill>
                          <a:effectLst/>
                        </a:rPr>
                        <a:t>Description</a:t>
                      </a:r>
                    </a:p>
                  </a:txBody>
                  <a:tcPr marL="82281" marR="5941" marT="63292" marB="63292" anchor="b">
                    <a:lnL w="38100" cap="flat" cmpd="sng" algn="ctr">
                      <a:noFill/>
                      <a:prstDash val="solid"/>
                    </a:lnL>
                    <a:lnR w="6350" cap="flat" cmpd="sng" algn="ctr">
                      <a:solidFill>
                        <a:schemeClr val="tx1">
                          <a:lumMod val="75000"/>
                          <a:lumOff val="25000"/>
                        </a:schemeClr>
                      </a:solidFill>
                      <a:prstDash val="solid"/>
                    </a:lnR>
                    <a:lnT w="38100" cmpd="sng">
                      <a:noFill/>
                    </a:lnT>
                    <a:lnB w="6350" cap="flat" cmpd="sng" algn="ctr">
                      <a:noFill/>
                      <a:prstDash val="solid"/>
                    </a:lnB>
                    <a:solidFill>
                      <a:srgbClr val="F2F2F2">
                        <a:alpha val="30196"/>
                      </a:srgbClr>
                    </a:solidFill>
                  </a:tcPr>
                </a:tc>
                <a:tc>
                  <a:txBody>
                    <a:bodyPr/>
                    <a:lstStyle/>
                    <a:p>
                      <a:pPr algn="ctr" rtl="0" fontAlgn="b"/>
                      <a:r>
                        <a:rPr lang="en-US" sz="1000" b="1" cap="none" spc="0">
                          <a:solidFill>
                            <a:schemeClr val="tx1"/>
                          </a:solidFill>
                          <a:effectLst/>
                        </a:rPr>
                        <a:t>Amount</a:t>
                      </a:r>
                    </a:p>
                  </a:txBody>
                  <a:tcPr marL="82281" marR="5941" marT="63292" marB="63292" anchor="b">
                    <a:lnL w="6350" cap="flat" cmpd="sng" algn="ctr">
                      <a:solidFill>
                        <a:schemeClr val="tx1">
                          <a:lumMod val="75000"/>
                          <a:lumOff val="25000"/>
                        </a:schemeClr>
                      </a:solidFill>
                      <a:prstDash val="solid"/>
                    </a:lnL>
                    <a:lnR w="38100" cap="flat" cmpd="sng" algn="ctr">
                      <a:noFill/>
                      <a:prstDash val="solid"/>
                    </a:lnR>
                    <a:lnT w="38100" cmpd="sng">
                      <a:noFill/>
                    </a:lnT>
                    <a:lnB w="6350" cap="flat" cmpd="sng" algn="ctr">
                      <a:noFill/>
                      <a:prstDash val="solid"/>
                    </a:lnB>
                    <a:solidFill>
                      <a:srgbClr val="F2F2F2">
                        <a:alpha val="30196"/>
                      </a:srgbClr>
                    </a:solidFill>
                  </a:tcPr>
                </a:tc>
                <a:extLst>
                  <a:ext uri="{0D108BD9-81ED-4DB2-BD59-A6C34878D82A}">
                    <a16:rowId xmlns:a16="http://schemas.microsoft.com/office/drawing/2014/main" val="2769609446"/>
                  </a:ext>
                </a:extLst>
              </a:tr>
              <a:tr h="309504">
                <a:tc>
                  <a:txBody>
                    <a:bodyPr/>
                    <a:lstStyle/>
                    <a:p>
                      <a:pPr rtl="0" fontAlgn="b"/>
                      <a:r>
                        <a:rPr lang="en-US" sz="1000" b="1" cap="none" spc="0">
                          <a:solidFill>
                            <a:schemeClr val="tx1"/>
                          </a:solidFill>
                          <a:effectLst/>
                        </a:rPr>
                        <a:t>20% Amount</a:t>
                      </a:r>
                    </a:p>
                  </a:txBody>
                  <a:tcPr marL="82281" marR="5941" marT="63292" marB="63292" anchor="b">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algn="r" rtl="0" fontAlgn="b"/>
                      <a:r>
                        <a:rPr lang="en-US" sz="1000" b="1" cap="none" spc="0">
                          <a:solidFill>
                            <a:schemeClr val="tx1"/>
                          </a:solidFill>
                          <a:effectLst/>
                        </a:rPr>
                        <a:t>$1,336,618.00</a:t>
                      </a:r>
                    </a:p>
                  </a:txBody>
                  <a:tcPr marL="82281" marR="5941" marT="63292" marB="63292" anchor="b">
                    <a:lnL w="6350" cap="flat" cmpd="sng" algn="ctr">
                      <a:noFill/>
                      <a:prstDash val="solid"/>
                    </a:lnL>
                    <a:lnR w="12700" cmpd="sng">
                      <a:noFill/>
                      <a:prstDash val="solid"/>
                    </a:lnR>
                    <a:lnT w="635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1147425310"/>
                  </a:ext>
                </a:extLst>
              </a:tr>
              <a:tr h="309504">
                <a:tc>
                  <a:txBody>
                    <a:bodyPr/>
                    <a:lstStyle/>
                    <a:p>
                      <a:pPr rtl="0" fontAlgn="b"/>
                      <a:r>
                        <a:rPr lang="en-US" sz="1000" cap="none" spc="0">
                          <a:solidFill>
                            <a:schemeClr val="tx1"/>
                          </a:solidFill>
                          <a:effectLst/>
                        </a:rPr>
                        <a:t>T Mobile Hotspot</a:t>
                      </a:r>
                    </a:p>
                  </a:txBody>
                  <a:tcPr marL="82281" marR="5941" marT="63292" marB="63292" anchor="b">
                    <a:lnL w="38100" cap="flat" cmpd="sng" algn="ctr">
                      <a:noFill/>
                      <a:prstDash val="solid"/>
                    </a:lnL>
                    <a:lnR w="6350" cap="flat" cmpd="sng" algn="ctr">
                      <a:solidFill>
                        <a:schemeClr val="tx1">
                          <a:lumMod val="75000"/>
                          <a:lumOff val="25000"/>
                        </a:schemeClr>
                      </a:solidFill>
                      <a:prstDash val="solid"/>
                    </a:lnR>
                    <a:lnT w="12700" cmpd="sng">
                      <a:noFill/>
                      <a:prstDash val="solid"/>
                    </a:lnT>
                    <a:lnB w="6350" cap="flat" cmpd="sng" algn="ctr">
                      <a:noFill/>
                      <a:prstDash val="solid"/>
                    </a:lnB>
                    <a:solidFill>
                      <a:srgbClr val="F2F2F2">
                        <a:alpha val="30196"/>
                      </a:srgbClr>
                    </a:solidFill>
                  </a:tcPr>
                </a:tc>
                <a:tc>
                  <a:txBody>
                    <a:bodyPr/>
                    <a:lstStyle/>
                    <a:p>
                      <a:pPr algn="r" rtl="0" fontAlgn="b"/>
                      <a:r>
                        <a:rPr lang="en-US" sz="1000" cap="none" spc="0">
                          <a:solidFill>
                            <a:schemeClr val="tx1"/>
                          </a:solidFill>
                          <a:effectLst/>
                        </a:rPr>
                        <a:t>-$38,400.00</a:t>
                      </a:r>
                    </a:p>
                  </a:txBody>
                  <a:tcPr marL="82281" marR="5941" marT="63292" marB="63292" anchor="b">
                    <a:lnL w="6350" cap="flat" cmpd="sng" algn="ctr">
                      <a:solidFill>
                        <a:schemeClr val="tx1">
                          <a:lumMod val="75000"/>
                          <a:lumOff val="25000"/>
                        </a:schemeClr>
                      </a:solidFill>
                      <a:prstDash val="solid"/>
                    </a:lnL>
                    <a:lnR w="38100" cap="flat" cmpd="sng" algn="ctr">
                      <a:noFill/>
                      <a:prstDash val="solid"/>
                    </a:lnR>
                    <a:lnT w="12700" cmpd="sng">
                      <a:noFill/>
                      <a:prstDash val="solid"/>
                    </a:lnT>
                    <a:lnB w="6350" cap="flat" cmpd="sng" algn="ctr">
                      <a:noFill/>
                      <a:prstDash val="solid"/>
                    </a:lnB>
                    <a:solidFill>
                      <a:srgbClr val="F2F2F2">
                        <a:alpha val="30196"/>
                      </a:srgbClr>
                    </a:solidFill>
                  </a:tcPr>
                </a:tc>
                <a:extLst>
                  <a:ext uri="{0D108BD9-81ED-4DB2-BD59-A6C34878D82A}">
                    <a16:rowId xmlns:a16="http://schemas.microsoft.com/office/drawing/2014/main" val="2755565350"/>
                  </a:ext>
                </a:extLst>
              </a:tr>
              <a:tr h="309504">
                <a:tc>
                  <a:txBody>
                    <a:bodyPr/>
                    <a:lstStyle/>
                    <a:p>
                      <a:pPr rtl="0" fontAlgn="b"/>
                      <a:r>
                        <a:rPr lang="en-US" sz="1000" cap="none" spc="0">
                          <a:solidFill>
                            <a:schemeClr val="tx1"/>
                          </a:solidFill>
                          <a:effectLst/>
                        </a:rPr>
                        <a:t>Lost Library books</a:t>
                      </a:r>
                    </a:p>
                  </a:txBody>
                  <a:tcPr marL="82281" marR="5941" marT="63292" marB="63292" anchor="b">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algn="r" rtl="0" fontAlgn="b"/>
                      <a:r>
                        <a:rPr lang="en-US" sz="1000" cap="none" spc="0">
                          <a:solidFill>
                            <a:schemeClr val="tx1"/>
                          </a:solidFill>
                          <a:effectLst/>
                        </a:rPr>
                        <a:t>-$8,000.00</a:t>
                      </a:r>
                    </a:p>
                  </a:txBody>
                  <a:tcPr marL="82281" marR="5941" marT="63292" marB="63292" anchor="b">
                    <a:lnL w="6350" cap="flat" cmpd="sng" algn="ctr">
                      <a:noFill/>
                      <a:prstDash val="solid"/>
                    </a:lnL>
                    <a:lnR w="12700" cmpd="sng">
                      <a:noFill/>
                      <a:prstDash val="solid"/>
                    </a:lnR>
                    <a:lnT w="635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3678731508"/>
                  </a:ext>
                </a:extLst>
              </a:tr>
              <a:tr h="309504">
                <a:tc>
                  <a:txBody>
                    <a:bodyPr/>
                    <a:lstStyle/>
                    <a:p>
                      <a:pPr rtl="0" fontAlgn="b"/>
                      <a:r>
                        <a:rPr lang="en-US" sz="1000" cap="none" spc="0">
                          <a:solidFill>
                            <a:schemeClr val="tx1"/>
                          </a:solidFill>
                          <a:effectLst/>
                        </a:rPr>
                        <a:t>Makerspace Kits K-5</a:t>
                      </a:r>
                    </a:p>
                  </a:txBody>
                  <a:tcPr marL="82281" marR="5941" marT="63292" marB="63292" anchor="b">
                    <a:lnL w="38100" cap="flat" cmpd="sng" algn="ctr">
                      <a:noFill/>
                      <a:prstDash val="solid"/>
                    </a:lnL>
                    <a:lnR w="6350" cap="flat" cmpd="sng" algn="ctr">
                      <a:solidFill>
                        <a:schemeClr val="tx1">
                          <a:lumMod val="75000"/>
                          <a:lumOff val="25000"/>
                        </a:schemeClr>
                      </a:solidFill>
                      <a:prstDash val="solid"/>
                    </a:lnR>
                    <a:lnT w="12700" cmpd="sng">
                      <a:noFill/>
                      <a:prstDash val="solid"/>
                    </a:lnT>
                    <a:lnB w="6350" cap="flat" cmpd="sng" algn="ctr">
                      <a:noFill/>
                      <a:prstDash val="solid"/>
                    </a:lnB>
                    <a:solidFill>
                      <a:srgbClr val="F2F2F2">
                        <a:alpha val="30196"/>
                      </a:srgbClr>
                    </a:solidFill>
                  </a:tcPr>
                </a:tc>
                <a:tc>
                  <a:txBody>
                    <a:bodyPr/>
                    <a:lstStyle/>
                    <a:p>
                      <a:pPr algn="r" rtl="0" fontAlgn="b"/>
                      <a:r>
                        <a:rPr lang="en-US" sz="1000" cap="none" spc="0">
                          <a:solidFill>
                            <a:schemeClr val="tx1"/>
                          </a:solidFill>
                          <a:effectLst/>
                        </a:rPr>
                        <a:t>-$19,000.00</a:t>
                      </a:r>
                    </a:p>
                  </a:txBody>
                  <a:tcPr marL="82281" marR="5941" marT="63292" marB="63292" anchor="b">
                    <a:lnL w="6350" cap="flat" cmpd="sng" algn="ctr">
                      <a:solidFill>
                        <a:schemeClr val="tx1">
                          <a:lumMod val="75000"/>
                          <a:lumOff val="25000"/>
                        </a:schemeClr>
                      </a:solidFill>
                      <a:prstDash val="solid"/>
                    </a:lnL>
                    <a:lnR w="38100" cap="flat" cmpd="sng" algn="ctr">
                      <a:noFill/>
                      <a:prstDash val="solid"/>
                    </a:lnR>
                    <a:lnT w="12700" cmpd="sng">
                      <a:noFill/>
                      <a:prstDash val="solid"/>
                    </a:lnT>
                    <a:lnB w="6350" cap="flat" cmpd="sng" algn="ctr">
                      <a:noFill/>
                      <a:prstDash val="solid"/>
                    </a:lnB>
                    <a:solidFill>
                      <a:srgbClr val="F2F2F2">
                        <a:alpha val="30196"/>
                      </a:srgbClr>
                    </a:solidFill>
                  </a:tcPr>
                </a:tc>
                <a:extLst>
                  <a:ext uri="{0D108BD9-81ED-4DB2-BD59-A6C34878D82A}">
                    <a16:rowId xmlns:a16="http://schemas.microsoft.com/office/drawing/2014/main" val="346449362"/>
                  </a:ext>
                </a:extLst>
              </a:tr>
              <a:tr h="309504">
                <a:tc>
                  <a:txBody>
                    <a:bodyPr/>
                    <a:lstStyle/>
                    <a:p>
                      <a:pPr rtl="0" fontAlgn="b"/>
                      <a:r>
                        <a:rPr lang="en-US" sz="1000" cap="none" spc="0">
                          <a:solidFill>
                            <a:schemeClr val="tx1"/>
                          </a:solidFill>
                          <a:effectLst/>
                        </a:rPr>
                        <a:t>Imagine Learning (ELL) 3yr license</a:t>
                      </a:r>
                    </a:p>
                  </a:txBody>
                  <a:tcPr marL="82281" marR="5941" marT="63292" marB="63292" anchor="b">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algn="r" rtl="0" fontAlgn="b"/>
                      <a:r>
                        <a:rPr lang="en-US" sz="1000" cap="none" spc="0">
                          <a:solidFill>
                            <a:schemeClr val="tx1"/>
                          </a:solidFill>
                          <a:effectLst/>
                        </a:rPr>
                        <a:t>-$101,745.00</a:t>
                      </a:r>
                    </a:p>
                  </a:txBody>
                  <a:tcPr marL="82281" marR="5941" marT="63292" marB="63292" anchor="b">
                    <a:lnL w="6350" cap="flat" cmpd="sng" algn="ctr">
                      <a:noFill/>
                      <a:prstDash val="solid"/>
                    </a:lnL>
                    <a:lnR w="12700" cmpd="sng">
                      <a:noFill/>
                      <a:prstDash val="solid"/>
                    </a:lnR>
                    <a:lnT w="635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1140738576"/>
                  </a:ext>
                </a:extLst>
              </a:tr>
              <a:tr h="309504">
                <a:tc>
                  <a:txBody>
                    <a:bodyPr/>
                    <a:lstStyle/>
                    <a:p>
                      <a:pPr rtl="0" fontAlgn="b"/>
                      <a:r>
                        <a:rPr lang="en-US" sz="1000" cap="none" spc="0">
                          <a:solidFill>
                            <a:schemeClr val="tx1"/>
                          </a:solidFill>
                          <a:effectLst/>
                        </a:rPr>
                        <a:t>Instructional tech licenses(Nearpod, brian pop,Newsela)</a:t>
                      </a:r>
                    </a:p>
                  </a:txBody>
                  <a:tcPr marL="82281" marR="5941" marT="63292" marB="63292" anchor="b">
                    <a:lnL w="38100" cap="flat" cmpd="sng" algn="ctr">
                      <a:noFill/>
                      <a:prstDash val="solid"/>
                    </a:lnL>
                    <a:lnR w="6350" cap="flat" cmpd="sng" algn="ctr">
                      <a:solidFill>
                        <a:schemeClr val="tx1">
                          <a:lumMod val="75000"/>
                          <a:lumOff val="25000"/>
                        </a:schemeClr>
                      </a:solidFill>
                      <a:prstDash val="solid"/>
                    </a:lnR>
                    <a:lnT w="12700" cmpd="sng">
                      <a:noFill/>
                      <a:prstDash val="solid"/>
                    </a:lnT>
                    <a:lnB w="6350" cap="flat" cmpd="sng" algn="ctr">
                      <a:noFill/>
                      <a:prstDash val="solid"/>
                    </a:lnB>
                    <a:solidFill>
                      <a:srgbClr val="F2F2F2">
                        <a:alpha val="30196"/>
                      </a:srgbClr>
                    </a:solidFill>
                  </a:tcPr>
                </a:tc>
                <a:tc>
                  <a:txBody>
                    <a:bodyPr/>
                    <a:lstStyle/>
                    <a:p>
                      <a:pPr algn="r" rtl="0" fontAlgn="b"/>
                      <a:r>
                        <a:rPr lang="en-US" sz="1000" cap="none" spc="0">
                          <a:solidFill>
                            <a:schemeClr val="tx1"/>
                          </a:solidFill>
                          <a:effectLst/>
                        </a:rPr>
                        <a:t>-$246,687.00</a:t>
                      </a:r>
                    </a:p>
                  </a:txBody>
                  <a:tcPr marL="82281" marR="5941" marT="63292" marB="63292" anchor="b">
                    <a:lnL w="6350" cap="flat" cmpd="sng" algn="ctr">
                      <a:solidFill>
                        <a:schemeClr val="tx1">
                          <a:lumMod val="75000"/>
                          <a:lumOff val="25000"/>
                        </a:schemeClr>
                      </a:solidFill>
                      <a:prstDash val="solid"/>
                    </a:lnL>
                    <a:lnR w="38100" cap="flat" cmpd="sng" algn="ctr">
                      <a:noFill/>
                      <a:prstDash val="solid"/>
                    </a:lnR>
                    <a:lnT w="12700" cmpd="sng">
                      <a:noFill/>
                      <a:prstDash val="solid"/>
                    </a:lnT>
                    <a:lnB w="6350" cap="flat" cmpd="sng" algn="ctr">
                      <a:noFill/>
                      <a:prstDash val="solid"/>
                    </a:lnB>
                    <a:solidFill>
                      <a:srgbClr val="F2F2F2">
                        <a:alpha val="30196"/>
                      </a:srgbClr>
                    </a:solidFill>
                  </a:tcPr>
                </a:tc>
                <a:extLst>
                  <a:ext uri="{0D108BD9-81ED-4DB2-BD59-A6C34878D82A}">
                    <a16:rowId xmlns:a16="http://schemas.microsoft.com/office/drawing/2014/main" val="2540509207"/>
                  </a:ext>
                </a:extLst>
              </a:tr>
              <a:tr h="309504">
                <a:tc>
                  <a:txBody>
                    <a:bodyPr/>
                    <a:lstStyle/>
                    <a:p>
                      <a:pPr rtl="0" fontAlgn="b"/>
                      <a:r>
                        <a:rPr lang="en-US" sz="1000" cap="none" spc="0">
                          <a:solidFill>
                            <a:schemeClr val="tx1"/>
                          </a:solidFill>
                          <a:effectLst/>
                        </a:rPr>
                        <a:t>IXL math diagnostics 6-12</a:t>
                      </a:r>
                    </a:p>
                  </a:txBody>
                  <a:tcPr marL="82281" marR="5941" marT="63292" marB="63292" anchor="b">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algn="r" rtl="0" fontAlgn="b"/>
                      <a:r>
                        <a:rPr lang="en-US" sz="1000" cap="none" spc="0">
                          <a:solidFill>
                            <a:schemeClr val="tx1"/>
                          </a:solidFill>
                          <a:effectLst/>
                        </a:rPr>
                        <a:t>-$45,000.00</a:t>
                      </a:r>
                    </a:p>
                  </a:txBody>
                  <a:tcPr marL="82281" marR="5941" marT="63292" marB="63292" anchor="b">
                    <a:lnL w="6350" cap="flat" cmpd="sng" algn="ctr">
                      <a:noFill/>
                      <a:prstDash val="solid"/>
                    </a:lnL>
                    <a:lnR w="12700" cmpd="sng">
                      <a:noFill/>
                      <a:prstDash val="solid"/>
                    </a:lnR>
                    <a:lnT w="635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3021076034"/>
                  </a:ext>
                </a:extLst>
              </a:tr>
              <a:tr h="309504">
                <a:tc>
                  <a:txBody>
                    <a:bodyPr/>
                    <a:lstStyle/>
                    <a:p>
                      <a:pPr rtl="0" fontAlgn="b"/>
                      <a:r>
                        <a:rPr lang="en-US" sz="1000" cap="none" spc="0">
                          <a:solidFill>
                            <a:schemeClr val="tx1"/>
                          </a:solidFill>
                          <a:effectLst/>
                        </a:rPr>
                        <a:t>STEMScopes Middle Schools 1yr license</a:t>
                      </a:r>
                    </a:p>
                  </a:txBody>
                  <a:tcPr marL="82281" marR="5941" marT="63292" marB="63292" anchor="b">
                    <a:lnL w="38100" cap="flat" cmpd="sng" algn="ctr">
                      <a:noFill/>
                      <a:prstDash val="solid"/>
                    </a:lnL>
                    <a:lnR w="6350" cap="flat" cmpd="sng" algn="ctr">
                      <a:solidFill>
                        <a:schemeClr val="tx1">
                          <a:lumMod val="75000"/>
                          <a:lumOff val="25000"/>
                        </a:schemeClr>
                      </a:solidFill>
                      <a:prstDash val="solid"/>
                    </a:lnR>
                    <a:lnT w="12700" cmpd="sng">
                      <a:noFill/>
                      <a:prstDash val="solid"/>
                    </a:lnT>
                    <a:lnB w="6350" cap="flat" cmpd="sng" algn="ctr">
                      <a:noFill/>
                      <a:prstDash val="solid"/>
                    </a:lnB>
                    <a:solidFill>
                      <a:srgbClr val="F2F2F2">
                        <a:alpha val="30196"/>
                      </a:srgbClr>
                    </a:solidFill>
                  </a:tcPr>
                </a:tc>
                <a:tc>
                  <a:txBody>
                    <a:bodyPr/>
                    <a:lstStyle/>
                    <a:p>
                      <a:pPr algn="r" rtl="0" fontAlgn="b"/>
                      <a:r>
                        <a:rPr lang="en-US" sz="1000" cap="none" spc="0">
                          <a:solidFill>
                            <a:schemeClr val="tx1"/>
                          </a:solidFill>
                          <a:effectLst/>
                        </a:rPr>
                        <a:t>-$65,000.00</a:t>
                      </a:r>
                    </a:p>
                  </a:txBody>
                  <a:tcPr marL="82281" marR="5941" marT="63292" marB="63292" anchor="b">
                    <a:lnL w="6350" cap="flat" cmpd="sng" algn="ctr">
                      <a:solidFill>
                        <a:schemeClr val="tx1">
                          <a:lumMod val="75000"/>
                          <a:lumOff val="25000"/>
                        </a:schemeClr>
                      </a:solidFill>
                      <a:prstDash val="solid"/>
                    </a:lnL>
                    <a:lnR w="38100" cap="flat" cmpd="sng" algn="ctr">
                      <a:noFill/>
                      <a:prstDash val="solid"/>
                    </a:lnR>
                    <a:lnT w="12700" cmpd="sng">
                      <a:noFill/>
                      <a:prstDash val="solid"/>
                    </a:lnT>
                    <a:lnB w="6350" cap="flat" cmpd="sng" algn="ctr">
                      <a:noFill/>
                      <a:prstDash val="solid"/>
                    </a:lnB>
                    <a:solidFill>
                      <a:srgbClr val="F2F2F2">
                        <a:alpha val="30196"/>
                      </a:srgbClr>
                    </a:solidFill>
                  </a:tcPr>
                </a:tc>
                <a:extLst>
                  <a:ext uri="{0D108BD9-81ED-4DB2-BD59-A6C34878D82A}">
                    <a16:rowId xmlns:a16="http://schemas.microsoft.com/office/drawing/2014/main" val="2068276399"/>
                  </a:ext>
                </a:extLst>
              </a:tr>
              <a:tr h="309504">
                <a:tc>
                  <a:txBody>
                    <a:bodyPr/>
                    <a:lstStyle/>
                    <a:p>
                      <a:pPr rtl="0" fontAlgn="b"/>
                      <a:r>
                        <a:rPr lang="en-US" sz="1000" cap="none" spc="0">
                          <a:solidFill>
                            <a:schemeClr val="tx1"/>
                          </a:solidFill>
                          <a:effectLst/>
                        </a:rPr>
                        <a:t>GoGuardian software licenses</a:t>
                      </a:r>
                    </a:p>
                  </a:txBody>
                  <a:tcPr marL="82281" marR="5941" marT="63292" marB="63292" anchor="b">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algn="r" rtl="0" fontAlgn="b"/>
                      <a:r>
                        <a:rPr lang="en-US" sz="1000" cap="none" spc="0">
                          <a:solidFill>
                            <a:schemeClr val="tx1"/>
                          </a:solidFill>
                          <a:effectLst/>
                        </a:rPr>
                        <a:t>-$55,000.00</a:t>
                      </a:r>
                    </a:p>
                  </a:txBody>
                  <a:tcPr marL="82281" marR="5941" marT="63292" marB="63292" anchor="b">
                    <a:lnL w="6350" cap="flat" cmpd="sng" algn="ctr">
                      <a:noFill/>
                      <a:prstDash val="solid"/>
                    </a:lnL>
                    <a:lnR w="12700" cmpd="sng">
                      <a:noFill/>
                      <a:prstDash val="solid"/>
                    </a:lnR>
                    <a:lnT w="635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93914064"/>
                  </a:ext>
                </a:extLst>
              </a:tr>
              <a:tr h="309504">
                <a:tc>
                  <a:txBody>
                    <a:bodyPr/>
                    <a:lstStyle/>
                    <a:p>
                      <a:pPr rtl="0" fontAlgn="b"/>
                      <a:r>
                        <a:rPr lang="en-US" sz="1000" cap="none" spc="0">
                          <a:solidFill>
                            <a:schemeClr val="tx1"/>
                          </a:solidFill>
                          <a:effectLst/>
                        </a:rPr>
                        <a:t>IReady diagnostics </a:t>
                      </a:r>
                    </a:p>
                  </a:txBody>
                  <a:tcPr marL="82281" marR="5941" marT="63292" marB="63292" anchor="b">
                    <a:lnL w="38100" cap="flat" cmpd="sng" algn="ctr">
                      <a:noFill/>
                      <a:prstDash val="solid"/>
                    </a:lnL>
                    <a:lnR w="6350" cap="flat" cmpd="sng" algn="ctr">
                      <a:solidFill>
                        <a:schemeClr val="tx1">
                          <a:lumMod val="75000"/>
                          <a:lumOff val="25000"/>
                        </a:schemeClr>
                      </a:solidFill>
                      <a:prstDash val="solid"/>
                    </a:lnR>
                    <a:lnT w="12700" cmpd="sng">
                      <a:noFill/>
                      <a:prstDash val="solid"/>
                    </a:lnT>
                    <a:lnB w="6350" cap="flat" cmpd="sng" algn="ctr">
                      <a:noFill/>
                      <a:prstDash val="solid"/>
                    </a:lnB>
                    <a:solidFill>
                      <a:srgbClr val="F2F2F2">
                        <a:alpha val="30196"/>
                      </a:srgbClr>
                    </a:solidFill>
                  </a:tcPr>
                </a:tc>
                <a:tc>
                  <a:txBody>
                    <a:bodyPr/>
                    <a:lstStyle/>
                    <a:p>
                      <a:pPr algn="r" rtl="0" fontAlgn="b"/>
                      <a:r>
                        <a:rPr lang="en-US" sz="1000" cap="none" spc="0">
                          <a:solidFill>
                            <a:schemeClr val="tx1"/>
                          </a:solidFill>
                          <a:effectLst/>
                        </a:rPr>
                        <a:t>-$170,000.00</a:t>
                      </a:r>
                    </a:p>
                  </a:txBody>
                  <a:tcPr marL="82281" marR="5941" marT="63292" marB="63292" anchor="b">
                    <a:lnL w="6350" cap="flat" cmpd="sng" algn="ctr">
                      <a:solidFill>
                        <a:schemeClr val="tx1">
                          <a:lumMod val="75000"/>
                          <a:lumOff val="25000"/>
                        </a:schemeClr>
                      </a:solidFill>
                      <a:prstDash val="solid"/>
                    </a:lnL>
                    <a:lnR w="38100" cap="flat" cmpd="sng" algn="ctr">
                      <a:noFill/>
                      <a:prstDash val="solid"/>
                    </a:lnR>
                    <a:lnT w="12700" cmpd="sng">
                      <a:noFill/>
                      <a:prstDash val="solid"/>
                    </a:lnT>
                    <a:lnB w="6350" cap="flat" cmpd="sng" algn="ctr">
                      <a:noFill/>
                      <a:prstDash val="solid"/>
                    </a:lnB>
                    <a:solidFill>
                      <a:srgbClr val="F2F2F2">
                        <a:alpha val="30196"/>
                      </a:srgbClr>
                    </a:solidFill>
                  </a:tcPr>
                </a:tc>
                <a:extLst>
                  <a:ext uri="{0D108BD9-81ED-4DB2-BD59-A6C34878D82A}">
                    <a16:rowId xmlns:a16="http://schemas.microsoft.com/office/drawing/2014/main" val="3381315992"/>
                  </a:ext>
                </a:extLst>
              </a:tr>
              <a:tr h="309504">
                <a:tc>
                  <a:txBody>
                    <a:bodyPr/>
                    <a:lstStyle/>
                    <a:p>
                      <a:pPr rtl="0" fontAlgn="b"/>
                      <a:r>
                        <a:rPr lang="en-US" sz="1000" cap="none" spc="0">
                          <a:solidFill>
                            <a:schemeClr val="tx1"/>
                          </a:solidFill>
                          <a:effectLst/>
                        </a:rPr>
                        <a:t>Salaries incl bene (summer/extended day teachers &amp; coordinators)</a:t>
                      </a:r>
                    </a:p>
                  </a:txBody>
                  <a:tcPr marL="82281" marR="5941" marT="63292" marB="63292" anchor="b">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algn="r" rtl="0" fontAlgn="b"/>
                      <a:r>
                        <a:rPr lang="en-US" sz="1000" cap="none" spc="0">
                          <a:solidFill>
                            <a:schemeClr val="tx1"/>
                          </a:solidFill>
                          <a:effectLst/>
                        </a:rPr>
                        <a:t>-$168,472.00</a:t>
                      </a:r>
                    </a:p>
                  </a:txBody>
                  <a:tcPr marL="82281" marR="5941" marT="63292" marB="63292" anchor="b">
                    <a:lnL w="6350" cap="flat" cmpd="sng" algn="ctr">
                      <a:noFill/>
                      <a:prstDash val="solid"/>
                    </a:lnL>
                    <a:lnR w="12700" cmpd="sng">
                      <a:noFill/>
                      <a:prstDash val="solid"/>
                    </a:lnR>
                    <a:lnT w="635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3484354875"/>
                  </a:ext>
                </a:extLst>
              </a:tr>
              <a:tr h="309504">
                <a:tc>
                  <a:txBody>
                    <a:bodyPr/>
                    <a:lstStyle/>
                    <a:p>
                      <a:pPr rtl="0" fontAlgn="b"/>
                      <a:r>
                        <a:rPr lang="en-US" sz="1000" cap="none" spc="0">
                          <a:solidFill>
                            <a:schemeClr val="tx1"/>
                          </a:solidFill>
                          <a:effectLst/>
                        </a:rPr>
                        <a:t>Macbooks for supervisors/principals </a:t>
                      </a:r>
                    </a:p>
                  </a:txBody>
                  <a:tcPr marL="82281" marR="5941" marT="63292" marB="63292" anchor="b">
                    <a:lnL w="38100" cap="flat" cmpd="sng" algn="ctr">
                      <a:noFill/>
                      <a:prstDash val="solid"/>
                    </a:lnL>
                    <a:lnR w="6350" cap="flat" cmpd="sng" algn="ctr">
                      <a:solidFill>
                        <a:schemeClr val="tx1">
                          <a:lumMod val="75000"/>
                          <a:lumOff val="25000"/>
                        </a:schemeClr>
                      </a:solidFill>
                      <a:prstDash val="solid"/>
                    </a:lnR>
                    <a:lnT w="12700" cmpd="sng">
                      <a:noFill/>
                      <a:prstDash val="solid"/>
                    </a:lnT>
                    <a:lnB w="6350" cap="flat" cmpd="sng" algn="ctr">
                      <a:noFill/>
                      <a:prstDash val="solid"/>
                    </a:lnB>
                    <a:solidFill>
                      <a:srgbClr val="F2F2F2">
                        <a:alpha val="30196"/>
                      </a:srgbClr>
                    </a:solidFill>
                  </a:tcPr>
                </a:tc>
                <a:tc>
                  <a:txBody>
                    <a:bodyPr/>
                    <a:lstStyle/>
                    <a:p>
                      <a:pPr algn="r" rtl="0" fontAlgn="b"/>
                      <a:r>
                        <a:rPr lang="en-US" sz="1000" cap="none" spc="0">
                          <a:solidFill>
                            <a:schemeClr val="tx1"/>
                          </a:solidFill>
                          <a:effectLst/>
                        </a:rPr>
                        <a:t>-$48,000.00</a:t>
                      </a:r>
                    </a:p>
                  </a:txBody>
                  <a:tcPr marL="82281" marR="5941" marT="63292" marB="63292" anchor="b">
                    <a:lnL w="6350" cap="flat" cmpd="sng" algn="ctr">
                      <a:solidFill>
                        <a:schemeClr val="tx1">
                          <a:lumMod val="75000"/>
                          <a:lumOff val="25000"/>
                        </a:schemeClr>
                      </a:solidFill>
                      <a:prstDash val="solid"/>
                    </a:lnL>
                    <a:lnR w="38100" cap="flat" cmpd="sng" algn="ctr">
                      <a:noFill/>
                      <a:prstDash val="solid"/>
                    </a:lnR>
                    <a:lnT w="12700" cmpd="sng">
                      <a:noFill/>
                      <a:prstDash val="solid"/>
                    </a:lnT>
                    <a:lnB w="6350" cap="flat" cmpd="sng" algn="ctr">
                      <a:noFill/>
                      <a:prstDash val="solid"/>
                    </a:lnB>
                    <a:solidFill>
                      <a:srgbClr val="F2F2F2">
                        <a:alpha val="30196"/>
                      </a:srgbClr>
                    </a:solidFill>
                  </a:tcPr>
                </a:tc>
                <a:extLst>
                  <a:ext uri="{0D108BD9-81ED-4DB2-BD59-A6C34878D82A}">
                    <a16:rowId xmlns:a16="http://schemas.microsoft.com/office/drawing/2014/main" val="3021053194"/>
                  </a:ext>
                </a:extLst>
              </a:tr>
              <a:tr h="309504">
                <a:tc>
                  <a:txBody>
                    <a:bodyPr/>
                    <a:lstStyle/>
                    <a:p>
                      <a:pPr rtl="0" fontAlgn="b"/>
                      <a:r>
                        <a:rPr lang="en-US" sz="1000" cap="none" spc="0">
                          <a:solidFill>
                            <a:schemeClr val="tx1"/>
                          </a:solidFill>
                          <a:effectLst/>
                        </a:rPr>
                        <a:t>New Chromebooks (breakage &amp; new students)</a:t>
                      </a:r>
                    </a:p>
                  </a:txBody>
                  <a:tcPr marL="82281" marR="5941" marT="63292" marB="63292" anchor="b">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algn="r" rtl="0" fontAlgn="b"/>
                      <a:r>
                        <a:rPr lang="en-US" sz="1000" cap="none" spc="0">
                          <a:solidFill>
                            <a:schemeClr val="tx1"/>
                          </a:solidFill>
                          <a:effectLst/>
                        </a:rPr>
                        <a:t>-$120,000.00</a:t>
                      </a:r>
                    </a:p>
                  </a:txBody>
                  <a:tcPr marL="82281" marR="5941" marT="63292" marB="63292" anchor="b">
                    <a:lnL w="6350" cap="flat" cmpd="sng" algn="ctr">
                      <a:noFill/>
                      <a:prstDash val="solid"/>
                    </a:lnL>
                    <a:lnR w="12700" cmpd="sng">
                      <a:noFill/>
                      <a:prstDash val="solid"/>
                    </a:lnR>
                    <a:lnT w="635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4254282641"/>
                  </a:ext>
                </a:extLst>
              </a:tr>
              <a:tr h="309504">
                <a:tc>
                  <a:txBody>
                    <a:bodyPr/>
                    <a:lstStyle/>
                    <a:p>
                      <a:pPr rtl="0" fontAlgn="b"/>
                      <a:r>
                        <a:rPr lang="en-US" sz="1000" cap="none" spc="0">
                          <a:solidFill>
                            <a:schemeClr val="tx1"/>
                          </a:solidFill>
                          <a:effectLst/>
                        </a:rPr>
                        <a:t>Writing program and diagnostic 6-12</a:t>
                      </a:r>
                    </a:p>
                  </a:txBody>
                  <a:tcPr marL="82281" marR="5941" marT="63292" marB="63292" anchor="b">
                    <a:lnL w="38100" cap="flat" cmpd="sng" algn="ctr">
                      <a:noFill/>
                      <a:prstDash val="solid"/>
                    </a:lnL>
                    <a:lnR w="6350" cap="flat" cmpd="sng" algn="ctr">
                      <a:solidFill>
                        <a:schemeClr val="tx1">
                          <a:lumMod val="75000"/>
                          <a:lumOff val="25000"/>
                        </a:schemeClr>
                      </a:solidFill>
                      <a:prstDash val="solid"/>
                    </a:lnR>
                    <a:lnT w="12700" cmpd="sng">
                      <a:noFill/>
                      <a:prstDash val="solid"/>
                    </a:lnT>
                    <a:lnB w="6350" cap="flat" cmpd="sng" algn="ctr">
                      <a:noFill/>
                      <a:prstDash val="solid"/>
                    </a:lnB>
                    <a:solidFill>
                      <a:srgbClr val="F2F2F2">
                        <a:alpha val="30196"/>
                      </a:srgbClr>
                    </a:solidFill>
                  </a:tcPr>
                </a:tc>
                <a:tc>
                  <a:txBody>
                    <a:bodyPr/>
                    <a:lstStyle/>
                    <a:p>
                      <a:pPr algn="r" rtl="0" fontAlgn="b"/>
                      <a:r>
                        <a:rPr lang="en-US" sz="1000" cap="none" spc="0">
                          <a:solidFill>
                            <a:schemeClr val="tx1"/>
                          </a:solidFill>
                          <a:effectLst/>
                        </a:rPr>
                        <a:t>-$40,000.00</a:t>
                      </a:r>
                    </a:p>
                  </a:txBody>
                  <a:tcPr marL="82281" marR="5941" marT="63292" marB="63292" anchor="b">
                    <a:lnL w="6350" cap="flat" cmpd="sng" algn="ctr">
                      <a:solidFill>
                        <a:schemeClr val="tx1">
                          <a:lumMod val="75000"/>
                          <a:lumOff val="25000"/>
                        </a:schemeClr>
                      </a:solidFill>
                      <a:prstDash val="solid"/>
                    </a:lnL>
                    <a:lnR w="38100" cap="flat" cmpd="sng" algn="ctr">
                      <a:noFill/>
                      <a:prstDash val="solid"/>
                    </a:lnR>
                    <a:lnT w="12700" cmpd="sng">
                      <a:noFill/>
                      <a:prstDash val="solid"/>
                    </a:lnT>
                    <a:lnB w="6350" cap="flat" cmpd="sng" algn="ctr">
                      <a:noFill/>
                      <a:prstDash val="solid"/>
                    </a:lnB>
                    <a:solidFill>
                      <a:srgbClr val="F2F2F2">
                        <a:alpha val="30196"/>
                      </a:srgbClr>
                    </a:solidFill>
                  </a:tcPr>
                </a:tc>
                <a:extLst>
                  <a:ext uri="{0D108BD9-81ED-4DB2-BD59-A6C34878D82A}">
                    <a16:rowId xmlns:a16="http://schemas.microsoft.com/office/drawing/2014/main" val="893266968"/>
                  </a:ext>
                </a:extLst>
              </a:tr>
              <a:tr h="309504">
                <a:tc>
                  <a:txBody>
                    <a:bodyPr/>
                    <a:lstStyle/>
                    <a:p>
                      <a:pPr rtl="0" fontAlgn="b"/>
                      <a:r>
                        <a:rPr lang="en-US" sz="1000" cap="none" spc="0">
                          <a:solidFill>
                            <a:schemeClr val="tx1"/>
                          </a:solidFill>
                          <a:effectLst/>
                        </a:rPr>
                        <a:t>Reading program K-5</a:t>
                      </a:r>
                    </a:p>
                  </a:txBody>
                  <a:tcPr marL="82281" marR="5941" marT="63292" marB="63292" anchor="b">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algn="r" rtl="0" fontAlgn="b"/>
                      <a:r>
                        <a:rPr lang="en-US" sz="1000" cap="none" spc="0">
                          <a:solidFill>
                            <a:schemeClr val="tx1"/>
                          </a:solidFill>
                          <a:effectLst/>
                        </a:rPr>
                        <a:t>-$211,314.00</a:t>
                      </a:r>
                    </a:p>
                  </a:txBody>
                  <a:tcPr marL="82281" marR="5941" marT="63292" marB="63292" anchor="b">
                    <a:lnL w="6350" cap="flat" cmpd="sng" algn="ctr">
                      <a:noFill/>
                      <a:prstDash val="solid"/>
                    </a:lnL>
                    <a:lnR w="12700" cmpd="sng">
                      <a:noFill/>
                      <a:prstDash val="solid"/>
                    </a:lnR>
                    <a:lnT w="635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1006836874"/>
                  </a:ext>
                </a:extLst>
              </a:tr>
              <a:tr h="309504">
                <a:tc>
                  <a:txBody>
                    <a:bodyPr/>
                    <a:lstStyle/>
                    <a:p>
                      <a:pPr rtl="0" fontAlgn="b"/>
                      <a:r>
                        <a:rPr lang="en-US" sz="1000" b="1" cap="none" spc="0">
                          <a:solidFill>
                            <a:schemeClr val="tx1"/>
                          </a:solidFill>
                          <a:effectLst/>
                        </a:rPr>
                        <a:t>Remaining Balance</a:t>
                      </a:r>
                    </a:p>
                  </a:txBody>
                  <a:tcPr marL="82281" marR="5941" marT="63292" marB="63292" anchor="b">
                    <a:lnL w="38100" cap="flat" cmpd="sng" algn="ctr">
                      <a:noFill/>
                      <a:prstDash val="solid"/>
                    </a:lnL>
                    <a:lnR w="6350" cap="flat" cmpd="sng" algn="ctr">
                      <a:solidFill>
                        <a:schemeClr val="tx1">
                          <a:lumMod val="75000"/>
                          <a:lumOff val="25000"/>
                        </a:schemeClr>
                      </a:solidFill>
                      <a:prstDash val="solid"/>
                    </a:lnR>
                    <a:lnT w="12700" cmpd="sng">
                      <a:noFill/>
                      <a:prstDash val="solid"/>
                    </a:lnT>
                    <a:lnB w="38100" cap="flat" cmpd="sng" algn="ctr">
                      <a:noFill/>
                      <a:prstDash val="solid"/>
                    </a:lnB>
                    <a:solidFill>
                      <a:srgbClr val="F2F2F2">
                        <a:alpha val="30196"/>
                      </a:srgbClr>
                    </a:solidFill>
                  </a:tcPr>
                </a:tc>
                <a:tc>
                  <a:txBody>
                    <a:bodyPr/>
                    <a:lstStyle/>
                    <a:p>
                      <a:pPr algn="r" rtl="0" fontAlgn="b"/>
                      <a:r>
                        <a:rPr lang="en-US" sz="1000" b="1" cap="none" spc="0">
                          <a:solidFill>
                            <a:schemeClr val="tx1"/>
                          </a:solidFill>
                          <a:effectLst/>
                        </a:rPr>
                        <a:t>$0.00</a:t>
                      </a:r>
                      <a:endParaRPr lang="en-US" sz="1000" b="1" cap="none" spc="0" dirty="0">
                        <a:solidFill>
                          <a:schemeClr val="tx1"/>
                        </a:solidFill>
                        <a:effectLst/>
                      </a:endParaRPr>
                    </a:p>
                  </a:txBody>
                  <a:tcPr marL="82281" marR="5941" marT="63292" marB="63292" anchor="b">
                    <a:lnL w="6350" cap="flat" cmpd="sng" algn="ctr">
                      <a:solidFill>
                        <a:schemeClr val="tx1">
                          <a:lumMod val="75000"/>
                          <a:lumOff val="25000"/>
                        </a:schemeClr>
                      </a:solidFill>
                      <a:prstDash val="solid"/>
                    </a:lnL>
                    <a:lnR w="38100" cap="flat" cmpd="sng" algn="ctr">
                      <a:noFill/>
                      <a:prstDash val="solid"/>
                    </a:lnR>
                    <a:lnT w="12700" cmpd="sng">
                      <a:noFill/>
                      <a:prstDash val="solid"/>
                    </a:lnT>
                    <a:lnB w="38100" cap="flat" cmpd="sng" algn="ctr">
                      <a:noFill/>
                      <a:prstDash val="solid"/>
                    </a:lnB>
                    <a:solidFill>
                      <a:srgbClr val="F2F2F2">
                        <a:alpha val="30196"/>
                      </a:srgbClr>
                    </a:solidFill>
                  </a:tcPr>
                </a:tc>
                <a:extLst>
                  <a:ext uri="{0D108BD9-81ED-4DB2-BD59-A6C34878D82A}">
                    <a16:rowId xmlns:a16="http://schemas.microsoft.com/office/drawing/2014/main" val="1971534991"/>
                  </a:ext>
                </a:extLst>
              </a:tr>
            </a:tbl>
          </a:graphicData>
        </a:graphic>
      </p:graphicFrame>
    </p:spTree>
    <p:extLst>
      <p:ext uri="{BB962C8B-B14F-4D97-AF65-F5344CB8AC3E}">
        <p14:creationId xmlns:p14="http://schemas.microsoft.com/office/powerpoint/2010/main" val="3387346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Freeform: Shape 8">
            <a:extLst>
              <a:ext uri="{FF2B5EF4-FFF2-40B4-BE49-F238E27FC236}">
                <a16:creationId xmlns:a16="http://schemas.microsoft.com/office/drawing/2014/main" id="{736F0DFD-0954-464F-BF12-DD2E6F6E03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983504" cy="6858000"/>
          </a:xfrm>
          <a:custGeom>
            <a:avLst/>
            <a:gdLst>
              <a:gd name="connsiteX0" fmla="*/ 0 w 1983504"/>
              <a:gd name="connsiteY0" fmla="*/ 0 h 6858000"/>
              <a:gd name="connsiteX1" fmla="*/ 1376658 w 1983504"/>
              <a:gd name="connsiteY1" fmla="*/ 0 h 6858000"/>
              <a:gd name="connsiteX2" fmla="*/ 1690650 w 1983504"/>
              <a:gd name="connsiteY2" fmla="*/ 110269 h 6858000"/>
              <a:gd name="connsiteX3" fmla="*/ 1645361 w 1983504"/>
              <a:gd name="connsiteY3" fmla="*/ 135168 h 6858000"/>
              <a:gd name="connsiteX4" fmla="*/ 1373640 w 1983504"/>
              <a:gd name="connsiteY4" fmla="*/ 71141 h 6858000"/>
              <a:gd name="connsiteX5" fmla="*/ 1319295 w 1983504"/>
              <a:gd name="connsiteY5" fmla="*/ 88927 h 6858000"/>
              <a:gd name="connsiteX6" fmla="*/ 1346468 w 1983504"/>
              <a:gd name="connsiteY6" fmla="*/ 163625 h 6858000"/>
              <a:gd name="connsiteX7" fmla="*/ 1464213 w 1983504"/>
              <a:gd name="connsiteY7" fmla="*/ 192082 h 6858000"/>
              <a:gd name="connsiteX8" fmla="*/ 1648381 w 1983504"/>
              <a:gd name="connsiteY8" fmla="*/ 373491 h 6858000"/>
              <a:gd name="connsiteX9" fmla="*/ 1370620 w 1983504"/>
              <a:gd name="connsiteY9" fmla="*/ 352148 h 6858000"/>
              <a:gd name="connsiteX10" fmla="*/ 1322314 w 1983504"/>
              <a:gd name="connsiteY10" fmla="*/ 394834 h 6858000"/>
              <a:gd name="connsiteX11" fmla="*/ 1304199 w 1983504"/>
              <a:gd name="connsiteY11" fmla="*/ 451747 h 6858000"/>
              <a:gd name="connsiteX12" fmla="*/ 1222682 w 1983504"/>
              <a:gd name="connsiteY12" fmla="*/ 359262 h 6858000"/>
              <a:gd name="connsiteX13" fmla="*/ 1153242 w 1983504"/>
              <a:gd name="connsiteY13" fmla="*/ 334364 h 6858000"/>
              <a:gd name="connsiteX14" fmla="*/ 1132108 w 1983504"/>
              <a:gd name="connsiteY14" fmla="*/ 416176 h 6858000"/>
              <a:gd name="connsiteX15" fmla="*/ 1195509 w 1983504"/>
              <a:gd name="connsiteY15" fmla="*/ 505101 h 6858000"/>
              <a:gd name="connsiteX16" fmla="*/ 1364582 w 1983504"/>
              <a:gd name="connsiteY16" fmla="*/ 558458 h 6858000"/>
              <a:gd name="connsiteX17" fmla="*/ 1183434 w 1983504"/>
              <a:gd name="connsiteY17" fmla="*/ 558458 h 6858000"/>
              <a:gd name="connsiteX18" fmla="*/ 975114 w 1983504"/>
              <a:gd name="connsiteY18" fmla="*/ 522887 h 6858000"/>
              <a:gd name="connsiteX19" fmla="*/ 754716 w 1983504"/>
              <a:gd name="connsiteY19" fmla="*/ 533558 h 6858000"/>
              <a:gd name="connsiteX20" fmla="*/ 546395 w 1983504"/>
              <a:gd name="connsiteY20" fmla="*/ 462417 h 6858000"/>
              <a:gd name="connsiteX21" fmla="*/ 335056 w 1983504"/>
              <a:gd name="connsiteY21" fmla="*/ 465975 h 6858000"/>
              <a:gd name="connsiteX22" fmla="*/ 1270988 w 1983504"/>
              <a:gd name="connsiteY22" fmla="*/ 910606 h 6858000"/>
              <a:gd name="connsiteX23" fmla="*/ 1225701 w 1983504"/>
              <a:gd name="connsiteY23" fmla="*/ 921277 h 6858000"/>
              <a:gd name="connsiteX24" fmla="*/ 1165318 w 1983504"/>
              <a:gd name="connsiteY24" fmla="*/ 949734 h 6858000"/>
              <a:gd name="connsiteX25" fmla="*/ 1210606 w 1983504"/>
              <a:gd name="connsiteY25" fmla="*/ 1006647 h 6858000"/>
              <a:gd name="connsiteX26" fmla="*/ 1455156 w 1983504"/>
              <a:gd name="connsiteY26" fmla="*/ 1113358 h 6858000"/>
              <a:gd name="connsiteX27" fmla="*/ 1515538 w 1983504"/>
              <a:gd name="connsiteY27" fmla="*/ 1220069 h 6858000"/>
              <a:gd name="connsiteX28" fmla="*/ 1440060 w 1983504"/>
              <a:gd name="connsiteY28" fmla="*/ 1209399 h 6858000"/>
              <a:gd name="connsiteX29" fmla="*/ 1373640 w 1983504"/>
              <a:gd name="connsiteY29" fmla="*/ 1230741 h 6858000"/>
              <a:gd name="connsiteX30" fmla="*/ 1400810 w 1983504"/>
              <a:gd name="connsiteY30" fmla="*/ 1365909 h 6858000"/>
              <a:gd name="connsiteX31" fmla="*/ 1748012 w 1983504"/>
              <a:gd name="connsiteY31" fmla="*/ 1540204 h 6858000"/>
              <a:gd name="connsiteX32" fmla="*/ 1778203 w 1983504"/>
              <a:gd name="connsiteY32" fmla="*/ 1597117 h 6858000"/>
              <a:gd name="connsiteX33" fmla="*/ 1735936 w 1983504"/>
              <a:gd name="connsiteY33" fmla="*/ 1636245 h 6858000"/>
              <a:gd name="connsiteX34" fmla="*/ 1624228 w 1983504"/>
              <a:gd name="connsiteY34" fmla="*/ 1657587 h 6858000"/>
              <a:gd name="connsiteX35" fmla="*/ 1781223 w 1983504"/>
              <a:gd name="connsiteY35" fmla="*/ 1849668 h 6858000"/>
              <a:gd name="connsiteX36" fmla="*/ 1838587 w 1983504"/>
              <a:gd name="connsiteY36" fmla="*/ 1903025 h 6858000"/>
              <a:gd name="connsiteX37" fmla="*/ 1938218 w 1983504"/>
              <a:gd name="connsiteY37" fmla="*/ 1984836 h 6858000"/>
              <a:gd name="connsiteX38" fmla="*/ 1938218 w 1983504"/>
              <a:gd name="connsiteY38" fmla="*/ 2013292 h 6858000"/>
              <a:gd name="connsiteX39" fmla="*/ 1805376 w 1983504"/>
              <a:gd name="connsiteY39" fmla="*/ 2102219 h 6858000"/>
              <a:gd name="connsiteX40" fmla="*/ 1563844 w 1983504"/>
              <a:gd name="connsiteY40" fmla="*/ 2077320 h 6858000"/>
              <a:gd name="connsiteX41" fmla="*/ 1920104 w 1983504"/>
              <a:gd name="connsiteY41" fmla="*/ 2208931 h 6858000"/>
              <a:gd name="connsiteX42" fmla="*/ 766792 w 1983504"/>
              <a:gd name="connsiteY42" fmla="*/ 1892353 h 6858000"/>
              <a:gd name="connsiteX43" fmla="*/ 839252 w 1983504"/>
              <a:gd name="connsiteY43" fmla="*/ 1974165 h 6858000"/>
              <a:gd name="connsiteX44" fmla="*/ 1243816 w 1983504"/>
              <a:gd name="connsiteY44" fmla="*/ 2191146 h 6858000"/>
              <a:gd name="connsiteX45" fmla="*/ 1358543 w 1983504"/>
              <a:gd name="connsiteY45" fmla="*/ 2326314 h 6858000"/>
              <a:gd name="connsiteX46" fmla="*/ 1479310 w 1983504"/>
              <a:gd name="connsiteY46" fmla="*/ 2401012 h 6858000"/>
              <a:gd name="connsiteX47" fmla="*/ 1648381 w 1983504"/>
              <a:gd name="connsiteY47" fmla="*/ 2401012 h 6858000"/>
              <a:gd name="connsiteX48" fmla="*/ 1769146 w 1983504"/>
              <a:gd name="connsiteY48" fmla="*/ 2518395 h 6858000"/>
              <a:gd name="connsiteX49" fmla="*/ 1645361 w 1983504"/>
              <a:gd name="connsiteY49" fmla="*/ 2543294 h 6858000"/>
              <a:gd name="connsiteX50" fmla="*/ 1500444 w 1983504"/>
              <a:gd name="connsiteY50" fmla="*/ 2525509 h 6858000"/>
              <a:gd name="connsiteX51" fmla="*/ 1337410 w 1983504"/>
              <a:gd name="connsiteY51" fmla="*/ 2564636 h 6858000"/>
              <a:gd name="connsiteX52" fmla="*/ 1186452 w 1983504"/>
              <a:gd name="connsiteY52" fmla="*/ 2532623 h 6858000"/>
              <a:gd name="connsiteX53" fmla="*/ 1005304 w 1983504"/>
              <a:gd name="connsiteY53" fmla="*/ 2553965 h 6858000"/>
              <a:gd name="connsiteX54" fmla="*/ 947940 w 1983504"/>
              <a:gd name="connsiteY54" fmla="*/ 2692689 h 6858000"/>
              <a:gd name="connsiteX55" fmla="*/ 929826 w 1983504"/>
              <a:gd name="connsiteY55" fmla="*/ 2703362 h 6858000"/>
              <a:gd name="connsiteX56" fmla="*/ 594701 w 1983504"/>
              <a:gd name="connsiteY56" fmla="*/ 2923898 h 6858000"/>
              <a:gd name="connsiteX57" fmla="*/ 501108 w 1983504"/>
              <a:gd name="connsiteY57" fmla="*/ 2941684 h 6858000"/>
              <a:gd name="connsiteX58" fmla="*/ 1053610 w 1983504"/>
              <a:gd name="connsiteY58" fmla="*/ 3329402 h 6858000"/>
              <a:gd name="connsiteX59" fmla="*/ 682256 w 1983504"/>
              <a:gd name="connsiteY59" fmla="*/ 3229805 h 6858000"/>
              <a:gd name="connsiteX60" fmla="*/ 630932 w 1983504"/>
              <a:gd name="connsiteY60" fmla="*/ 3393429 h 6858000"/>
              <a:gd name="connsiteX61" fmla="*/ 806041 w 1983504"/>
              <a:gd name="connsiteY61" fmla="*/ 3539269 h 6858000"/>
              <a:gd name="connsiteX62" fmla="*/ 869444 w 1983504"/>
              <a:gd name="connsiteY62" fmla="*/ 3827390 h 6858000"/>
              <a:gd name="connsiteX63" fmla="*/ 839252 w 1983504"/>
              <a:gd name="connsiteY63" fmla="*/ 4090612 h 6858000"/>
              <a:gd name="connsiteX64" fmla="*/ 763774 w 1983504"/>
              <a:gd name="connsiteY64" fmla="*/ 4172424 h 6858000"/>
              <a:gd name="connsiteX65" fmla="*/ 655085 w 1983504"/>
              <a:gd name="connsiteY65" fmla="*/ 4321821 h 6858000"/>
              <a:gd name="connsiteX66" fmla="*/ 588662 w 1983504"/>
              <a:gd name="connsiteY66" fmla="*/ 4414305 h 6858000"/>
              <a:gd name="connsiteX67" fmla="*/ 356189 w 1983504"/>
              <a:gd name="connsiteY67" fmla="*/ 4378734 h 6858000"/>
              <a:gd name="connsiteX68" fmla="*/ 667160 w 1983504"/>
              <a:gd name="connsiteY68" fmla="*/ 4613499 h 6858000"/>
              <a:gd name="connsiteX69" fmla="*/ 416573 w 1983504"/>
              <a:gd name="connsiteY69" fmla="*/ 4585042 h 6858000"/>
              <a:gd name="connsiteX70" fmla="*/ 335056 w 1983504"/>
              <a:gd name="connsiteY70" fmla="*/ 4602828 h 6858000"/>
              <a:gd name="connsiteX71" fmla="*/ 380342 w 1983504"/>
              <a:gd name="connsiteY71" fmla="*/ 4677526 h 6858000"/>
              <a:gd name="connsiteX72" fmla="*/ 564510 w 1983504"/>
              <a:gd name="connsiteY72" fmla="*/ 4805580 h 6858000"/>
              <a:gd name="connsiteX73" fmla="*/ 944922 w 1983504"/>
              <a:gd name="connsiteY73" fmla="*/ 5154171 h 6858000"/>
              <a:gd name="connsiteX74" fmla="*/ 576586 w 1983504"/>
              <a:gd name="connsiteY74" fmla="*/ 4994104 h 6858000"/>
              <a:gd name="connsiteX75" fmla="*/ 963036 w 1983504"/>
              <a:gd name="connsiteY75" fmla="*/ 5353367 h 6858000"/>
              <a:gd name="connsiteX76" fmla="*/ 1047572 w 1983504"/>
              <a:gd name="connsiteY76" fmla="*/ 5474306 h 6858000"/>
              <a:gd name="connsiteX77" fmla="*/ 1222682 w 1983504"/>
              <a:gd name="connsiteY77" fmla="*/ 5769542 h 6858000"/>
              <a:gd name="connsiteX78" fmla="*/ 1213626 w 1983504"/>
              <a:gd name="connsiteY78" fmla="*/ 5801555 h 6858000"/>
              <a:gd name="connsiteX79" fmla="*/ 1014361 w 1983504"/>
              <a:gd name="connsiteY79" fmla="*/ 5755314 h 6858000"/>
              <a:gd name="connsiteX80" fmla="*/ 1274008 w 1983504"/>
              <a:gd name="connsiteY80" fmla="*/ 6004307 h 6858000"/>
              <a:gd name="connsiteX81" fmla="*/ 1542711 w 1983504"/>
              <a:gd name="connsiteY81" fmla="*/ 6196388 h 6858000"/>
              <a:gd name="connsiteX82" fmla="*/ 1352504 w 1983504"/>
              <a:gd name="connsiteY82" fmla="*/ 6167932 h 6858000"/>
              <a:gd name="connsiteX83" fmla="*/ 1089840 w 1983504"/>
              <a:gd name="connsiteY83" fmla="*/ 6057663 h 6858000"/>
              <a:gd name="connsiteX84" fmla="*/ 999266 w 1983504"/>
              <a:gd name="connsiteY84" fmla="*/ 6100347 h 6858000"/>
              <a:gd name="connsiteX85" fmla="*/ 1246836 w 1983504"/>
              <a:gd name="connsiteY85" fmla="*/ 6281757 h 6858000"/>
              <a:gd name="connsiteX86" fmla="*/ 1388735 w 1983504"/>
              <a:gd name="connsiteY86" fmla="*/ 6367127 h 6858000"/>
              <a:gd name="connsiteX87" fmla="*/ 1446099 w 1983504"/>
              <a:gd name="connsiteY87" fmla="*/ 6431153 h 6858000"/>
              <a:gd name="connsiteX88" fmla="*/ 1609132 w 1983504"/>
              <a:gd name="connsiteY88" fmla="*/ 6658805 h 6858000"/>
              <a:gd name="connsiteX89" fmla="*/ 1983504 w 1983504"/>
              <a:gd name="connsiteY89" fmla="*/ 6858000 h 6858000"/>
              <a:gd name="connsiteX90" fmla="*/ 0 w 1983504"/>
              <a:gd name="connsiteY9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1983504" h="6858000">
                <a:moveTo>
                  <a:pt x="0" y="0"/>
                </a:moveTo>
                <a:lnTo>
                  <a:pt x="1376658" y="0"/>
                </a:lnTo>
                <a:cubicBezTo>
                  <a:pt x="1482328" y="35571"/>
                  <a:pt x="1584980" y="78255"/>
                  <a:pt x="1690650" y="110269"/>
                </a:cubicBezTo>
                <a:cubicBezTo>
                  <a:pt x="1675553" y="145839"/>
                  <a:pt x="1660458" y="138725"/>
                  <a:pt x="1645361" y="135168"/>
                </a:cubicBezTo>
                <a:cubicBezTo>
                  <a:pt x="1554788" y="120941"/>
                  <a:pt x="1461194" y="110269"/>
                  <a:pt x="1373640" y="71141"/>
                </a:cubicBezTo>
                <a:cubicBezTo>
                  <a:pt x="1352504" y="64027"/>
                  <a:pt x="1328352" y="64027"/>
                  <a:pt x="1319295" y="88927"/>
                </a:cubicBezTo>
                <a:cubicBezTo>
                  <a:pt x="1304199" y="124497"/>
                  <a:pt x="1325332" y="145839"/>
                  <a:pt x="1346468" y="163625"/>
                </a:cubicBezTo>
                <a:cubicBezTo>
                  <a:pt x="1382696" y="195638"/>
                  <a:pt x="1424964" y="188525"/>
                  <a:pt x="1464213" y="192082"/>
                </a:cubicBezTo>
                <a:cubicBezTo>
                  <a:pt x="1572902" y="209867"/>
                  <a:pt x="1624228" y="259665"/>
                  <a:pt x="1648381" y="373491"/>
                </a:cubicBezTo>
                <a:cubicBezTo>
                  <a:pt x="1554788" y="327250"/>
                  <a:pt x="1461194" y="384162"/>
                  <a:pt x="1370620" y="352148"/>
                </a:cubicBezTo>
                <a:cubicBezTo>
                  <a:pt x="1346468" y="345034"/>
                  <a:pt x="1310237" y="355706"/>
                  <a:pt x="1322314" y="394834"/>
                </a:cubicBezTo>
                <a:cubicBezTo>
                  <a:pt x="1334390" y="430405"/>
                  <a:pt x="1373640" y="458860"/>
                  <a:pt x="1304199" y="451747"/>
                </a:cubicBezTo>
                <a:cubicBezTo>
                  <a:pt x="1252873" y="448189"/>
                  <a:pt x="1237778" y="405504"/>
                  <a:pt x="1222682" y="359262"/>
                </a:cubicBezTo>
                <a:cubicBezTo>
                  <a:pt x="1210606" y="334364"/>
                  <a:pt x="1177395" y="320135"/>
                  <a:pt x="1153242" y="334364"/>
                </a:cubicBezTo>
                <a:cubicBezTo>
                  <a:pt x="1123051" y="348592"/>
                  <a:pt x="1132108" y="387720"/>
                  <a:pt x="1132108" y="416176"/>
                </a:cubicBezTo>
                <a:cubicBezTo>
                  <a:pt x="1129088" y="469532"/>
                  <a:pt x="1153242" y="494431"/>
                  <a:pt x="1195509" y="505101"/>
                </a:cubicBezTo>
                <a:cubicBezTo>
                  <a:pt x="1246836" y="519330"/>
                  <a:pt x="1298160" y="537116"/>
                  <a:pt x="1364582" y="558458"/>
                </a:cubicBezTo>
                <a:cubicBezTo>
                  <a:pt x="1292122" y="594028"/>
                  <a:pt x="1237778" y="586915"/>
                  <a:pt x="1183434" y="558458"/>
                </a:cubicBezTo>
                <a:cubicBezTo>
                  <a:pt x="1117012" y="526444"/>
                  <a:pt x="1029458" y="483759"/>
                  <a:pt x="975114" y="522887"/>
                </a:cubicBezTo>
                <a:cubicBezTo>
                  <a:pt x="893597" y="579800"/>
                  <a:pt x="827176" y="544229"/>
                  <a:pt x="754716" y="533558"/>
                </a:cubicBezTo>
                <a:cubicBezTo>
                  <a:pt x="603758" y="512216"/>
                  <a:pt x="697352" y="480203"/>
                  <a:pt x="546395" y="462417"/>
                </a:cubicBezTo>
                <a:cubicBezTo>
                  <a:pt x="486012" y="455303"/>
                  <a:pt x="422610" y="426847"/>
                  <a:pt x="335056" y="465975"/>
                </a:cubicBezTo>
                <a:cubicBezTo>
                  <a:pt x="730563" y="672284"/>
                  <a:pt x="917750" y="658055"/>
                  <a:pt x="1270988" y="910606"/>
                </a:cubicBezTo>
                <a:cubicBezTo>
                  <a:pt x="1255893" y="935506"/>
                  <a:pt x="1240798" y="924835"/>
                  <a:pt x="1225701" y="921277"/>
                </a:cubicBezTo>
                <a:cubicBezTo>
                  <a:pt x="1201548" y="917720"/>
                  <a:pt x="1171356" y="903491"/>
                  <a:pt x="1165318" y="949734"/>
                </a:cubicBezTo>
                <a:cubicBezTo>
                  <a:pt x="1162298" y="985305"/>
                  <a:pt x="1180415" y="1003089"/>
                  <a:pt x="1210606" y="1006647"/>
                </a:cubicBezTo>
                <a:cubicBezTo>
                  <a:pt x="1298160" y="1020875"/>
                  <a:pt x="1376658" y="1070674"/>
                  <a:pt x="1455156" y="1113358"/>
                </a:cubicBezTo>
                <a:cubicBezTo>
                  <a:pt x="1491385" y="1131144"/>
                  <a:pt x="1530634" y="1156043"/>
                  <a:pt x="1515538" y="1220069"/>
                </a:cubicBezTo>
                <a:cubicBezTo>
                  <a:pt x="1485348" y="1237855"/>
                  <a:pt x="1464213" y="1212955"/>
                  <a:pt x="1440060" y="1209399"/>
                </a:cubicBezTo>
                <a:cubicBezTo>
                  <a:pt x="1415907" y="1205842"/>
                  <a:pt x="1358543" y="1220069"/>
                  <a:pt x="1373640" y="1230741"/>
                </a:cubicBezTo>
                <a:cubicBezTo>
                  <a:pt x="1443080" y="1269868"/>
                  <a:pt x="1316276" y="1365909"/>
                  <a:pt x="1400810" y="1365909"/>
                </a:cubicBezTo>
                <a:cubicBezTo>
                  <a:pt x="1539691" y="1365909"/>
                  <a:pt x="1615170" y="1536647"/>
                  <a:pt x="1748012" y="1540204"/>
                </a:cubicBezTo>
                <a:cubicBezTo>
                  <a:pt x="1769146" y="1540204"/>
                  <a:pt x="1778203" y="1572219"/>
                  <a:pt x="1778203" y="1597117"/>
                </a:cubicBezTo>
                <a:cubicBezTo>
                  <a:pt x="1778203" y="1629132"/>
                  <a:pt x="1757070" y="1632688"/>
                  <a:pt x="1735936" y="1636245"/>
                </a:cubicBezTo>
                <a:cubicBezTo>
                  <a:pt x="1702725" y="1639802"/>
                  <a:pt x="1666496" y="1597117"/>
                  <a:pt x="1624228" y="1657587"/>
                </a:cubicBezTo>
                <a:cubicBezTo>
                  <a:pt x="1702725" y="1693158"/>
                  <a:pt x="1784242" y="1728729"/>
                  <a:pt x="1781223" y="1849668"/>
                </a:cubicBezTo>
                <a:cubicBezTo>
                  <a:pt x="1781223" y="1881683"/>
                  <a:pt x="1814434" y="1895910"/>
                  <a:pt x="1838587" y="1903025"/>
                </a:cubicBezTo>
                <a:cubicBezTo>
                  <a:pt x="1880854" y="1917252"/>
                  <a:pt x="1914065" y="1938595"/>
                  <a:pt x="1938218" y="1984836"/>
                </a:cubicBezTo>
                <a:cubicBezTo>
                  <a:pt x="1938218" y="1995507"/>
                  <a:pt x="1938218" y="2002622"/>
                  <a:pt x="1938218" y="2013292"/>
                </a:cubicBezTo>
                <a:cubicBezTo>
                  <a:pt x="1932180" y="2123562"/>
                  <a:pt x="1871798" y="2120004"/>
                  <a:pt x="1805376" y="2102219"/>
                </a:cubicBezTo>
                <a:cubicBezTo>
                  <a:pt x="1726878" y="2080877"/>
                  <a:pt x="1648381" y="2038192"/>
                  <a:pt x="1563844" y="2077320"/>
                </a:cubicBezTo>
                <a:cubicBezTo>
                  <a:pt x="1681592" y="2130676"/>
                  <a:pt x="1811414" y="2134233"/>
                  <a:pt x="1920104" y="2208931"/>
                </a:cubicBezTo>
                <a:cubicBezTo>
                  <a:pt x="1515538" y="2223159"/>
                  <a:pt x="1159280" y="1984836"/>
                  <a:pt x="766792" y="1892353"/>
                </a:cubicBezTo>
                <a:cubicBezTo>
                  <a:pt x="778869" y="1952823"/>
                  <a:pt x="812080" y="1967051"/>
                  <a:pt x="839252" y="1974165"/>
                </a:cubicBezTo>
                <a:cubicBezTo>
                  <a:pt x="984170" y="2020407"/>
                  <a:pt x="1110974" y="2112891"/>
                  <a:pt x="1243816" y="2191146"/>
                </a:cubicBezTo>
                <a:cubicBezTo>
                  <a:pt x="1298160" y="2223159"/>
                  <a:pt x="1337410" y="2258731"/>
                  <a:pt x="1358543" y="2326314"/>
                </a:cubicBezTo>
                <a:cubicBezTo>
                  <a:pt x="1376658" y="2390340"/>
                  <a:pt x="1412888" y="2418796"/>
                  <a:pt x="1479310" y="2401012"/>
                </a:cubicBezTo>
                <a:cubicBezTo>
                  <a:pt x="1533654" y="2386784"/>
                  <a:pt x="1591018" y="2393898"/>
                  <a:pt x="1648381" y="2401012"/>
                </a:cubicBezTo>
                <a:cubicBezTo>
                  <a:pt x="1711782" y="2408126"/>
                  <a:pt x="1784242" y="2479267"/>
                  <a:pt x="1769146" y="2518395"/>
                </a:cubicBezTo>
                <a:cubicBezTo>
                  <a:pt x="1738956" y="2582422"/>
                  <a:pt x="1687630" y="2550408"/>
                  <a:pt x="1645361" y="2543294"/>
                </a:cubicBezTo>
                <a:cubicBezTo>
                  <a:pt x="1594036" y="2536181"/>
                  <a:pt x="1500444" y="2518395"/>
                  <a:pt x="1500444" y="2525509"/>
                </a:cubicBezTo>
                <a:cubicBezTo>
                  <a:pt x="1467232" y="2685576"/>
                  <a:pt x="1391754" y="2564636"/>
                  <a:pt x="1337410" y="2564636"/>
                </a:cubicBezTo>
                <a:cubicBezTo>
                  <a:pt x="1286084" y="2564636"/>
                  <a:pt x="1234759" y="2546851"/>
                  <a:pt x="1186452" y="2532623"/>
                </a:cubicBezTo>
                <a:cubicBezTo>
                  <a:pt x="1123051" y="2514837"/>
                  <a:pt x="1065688" y="2546851"/>
                  <a:pt x="1005304" y="2553965"/>
                </a:cubicBezTo>
                <a:cubicBezTo>
                  <a:pt x="950960" y="2561080"/>
                  <a:pt x="981150" y="2653563"/>
                  <a:pt x="947940" y="2692689"/>
                </a:cubicBezTo>
                <a:cubicBezTo>
                  <a:pt x="941903" y="2703362"/>
                  <a:pt x="935864" y="2703362"/>
                  <a:pt x="929826" y="2703362"/>
                </a:cubicBezTo>
                <a:cubicBezTo>
                  <a:pt x="911711" y="2980812"/>
                  <a:pt x="594701" y="2913227"/>
                  <a:pt x="594701" y="2923898"/>
                </a:cubicBezTo>
                <a:cubicBezTo>
                  <a:pt x="567529" y="2941684"/>
                  <a:pt x="534318" y="2899000"/>
                  <a:pt x="501108" y="2941684"/>
                </a:cubicBezTo>
                <a:cubicBezTo>
                  <a:pt x="643007" y="3137322"/>
                  <a:pt x="860386" y="3183563"/>
                  <a:pt x="1053610" y="3329402"/>
                </a:cubicBezTo>
                <a:cubicBezTo>
                  <a:pt x="893597" y="3379202"/>
                  <a:pt x="800002" y="3208463"/>
                  <a:pt x="682256" y="3229805"/>
                </a:cubicBezTo>
                <a:cubicBezTo>
                  <a:pt x="624893" y="3283162"/>
                  <a:pt x="796984" y="3368530"/>
                  <a:pt x="630932" y="3393429"/>
                </a:cubicBezTo>
                <a:cubicBezTo>
                  <a:pt x="703390" y="3439672"/>
                  <a:pt x="754716" y="3485914"/>
                  <a:pt x="806041" y="3539269"/>
                </a:cubicBezTo>
                <a:cubicBezTo>
                  <a:pt x="893597" y="3635309"/>
                  <a:pt x="911711" y="3699337"/>
                  <a:pt x="869444" y="3827390"/>
                </a:cubicBezTo>
                <a:cubicBezTo>
                  <a:pt x="842270" y="3912759"/>
                  <a:pt x="803022" y="3991015"/>
                  <a:pt x="839252" y="4090612"/>
                </a:cubicBezTo>
                <a:cubicBezTo>
                  <a:pt x="863405" y="4158196"/>
                  <a:pt x="854347" y="4204438"/>
                  <a:pt x="763774" y="4172424"/>
                </a:cubicBezTo>
                <a:cubicBezTo>
                  <a:pt x="667160" y="4140411"/>
                  <a:pt x="630932" y="4200882"/>
                  <a:pt x="655085" y="4321821"/>
                </a:cubicBezTo>
                <a:cubicBezTo>
                  <a:pt x="670179" y="4400076"/>
                  <a:pt x="655085" y="4424975"/>
                  <a:pt x="588662" y="4414305"/>
                </a:cubicBezTo>
                <a:cubicBezTo>
                  <a:pt x="516204" y="4403633"/>
                  <a:pt x="446764" y="4353835"/>
                  <a:pt x="356189" y="4378734"/>
                </a:cubicBezTo>
                <a:cubicBezTo>
                  <a:pt x="428648" y="4521016"/>
                  <a:pt x="582626" y="4478331"/>
                  <a:pt x="667160" y="4613499"/>
                </a:cubicBezTo>
                <a:cubicBezTo>
                  <a:pt x="567529" y="4613499"/>
                  <a:pt x="489031" y="4613499"/>
                  <a:pt x="416573" y="4585042"/>
                </a:cubicBezTo>
                <a:cubicBezTo>
                  <a:pt x="386381" y="4574373"/>
                  <a:pt x="353170" y="4560144"/>
                  <a:pt x="335056" y="4602828"/>
                </a:cubicBezTo>
                <a:cubicBezTo>
                  <a:pt x="313920" y="4652628"/>
                  <a:pt x="356189" y="4670412"/>
                  <a:pt x="380342" y="4677526"/>
                </a:cubicBezTo>
                <a:cubicBezTo>
                  <a:pt x="449784" y="4702425"/>
                  <a:pt x="504126" y="4759339"/>
                  <a:pt x="564510" y="4805580"/>
                </a:cubicBezTo>
                <a:cubicBezTo>
                  <a:pt x="694332" y="4905177"/>
                  <a:pt x="836233" y="4990547"/>
                  <a:pt x="944922" y="5154171"/>
                </a:cubicBezTo>
                <a:cubicBezTo>
                  <a:pt x="809060" y="5111487"/>
                  <a:pt x="706410" y="5011889"/>
                  <a:pt x="576586" y="4994104"/>
                </a:cubicBezTo>
                <a:cubicBezTo>
                  <a:pt x="688296" y="5143500"/>
                  <a:pt x="830194" y="5243097"/>
                  <a:pt x="963036" y="5353367"/>
                </a:cubicBezTo>
                <a:cubicBezTo>
                  <a:pt x="1002286" y="5385379"/>
                  <a:pt x="1041534" y="5406721"/>
                  <a:pt x="1047572" y="5474306"/>
                </a:cubicBezTo>
                <a:cubicBezTo>
                  <a:pt x="1065688" y="5605917"/>
                  <a:pt x="1113992" y="5712629"/>
                  <a:pt x="1222682" y="5769542"/>
                </a:cubicBezTo>
                <a:cubicBezTo>
                  <a:pt x="1222682" y="5769542"/>
                  <a:pt x="1216644" y="5790884"/>
                  <a:pt x="1213626" y="5801555"/>
                </a:cubicBezTo>
                <a:cubicBezTo>
                  <a:pt x="1147203" y="5805112"/>
                  <a:pt x="1095878" y="5726858"/>
                  <a:pt x="1014361" y="5755314"/>
                </a:cubicBezTo>
                <a:cubicBezTo>
                  <a:pt x="1095878" y="5862025"/>
                  <a:pt x="1162298" y="5954508"/>
                  <a:pt x="1274008" y="6004307"/>
                </a:cubicBezTo>
                <a:cubicBezTo>
                  <a:pt x="1364582" y="6043434"/>
                  <a:pt x="1476290" y="6068335"/>
                  <a:pt x="1542711" y="6196388"/>
                </a:cubicBezTo>
                <a:cubicBezTo>
                  <a:pt x="1467232" y="6221287"/>
                  <a:pt x="1409868" y="6189274"/>
                  <a:pt x="1352504" y="6167932"/>
                </a:cubicBezTo>
                <a:cubicBezTo>
                  <a:pt x="1264950" y="6132361"/>
                  <a:pt x="1177395" y="6093234"/>
                  <a:pt x="1089840" y="6057663"/>
                </a:cubicBezTo>
                <a:cubicBezTo>
                  <a:pt x="1056628" y="6043434"/>
                  <a:pt x="1020400" y="6036320"/>
                  <a:pt x="999266" y="6100347"/>
                </a:cubicBezTo>
                <a:cubicBezTo>
                  <a:pt x="1110974" y="6114575"/>
                  <a:pt x="1177395" y="6199945"/>
                  <a:pt x="1246836" y="6281757"/>
                </a:cubicBezTo>
                <a:cubicBezTo>
                  <a:pt x="1286084" y="6327999"/>
                  <a:pt x="1319295" y="6388469"/>
                  <a:pt x="1388735" y="6367127"/>
                </a:cubicBezTo>
                <a:cubicBezTo>
                  <a:pt x="1424964" y="6356456"/>
                  <a:pt x="1449118" y="6388469"/>
                  <a:pt x="1446099" y="6431153"/>
                </a:cubicBezTo>
                <a:cubicBezTo>
                  <a:pt x="1431002" y="6580550"/>
                  <a:pt x="1518558" y="6630349"/>
                  <a:pt x="1609132" y="6658805"/>
                </a:cubicBezTo>
                <a:cubicBezTo>
                  <a:pt x="1741974" y="6701489"/>
                  <a:pt x="1859720" y="6786859"/>
                  <a:pt x="1983504" y="6858000"/>
                </a:cubicBezTo>
                <a:lnTo>
                  <a:pt x="0" y="6858000"/>
                </a:lnTo>
                <a:close/>
              </a:path>
            </a:pathLst>
          </a:custGeom>
          <a:solidFill>
            <a:schemeClr val="bg1">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4" name="Content Placeholder 3">
            <a:extLst>
              <a:ext uri="{FF2B5EF4-FFF2-40B4-BE49-F238E27FC236}">
                <a16:creationId xmlns:a16="http://schemas.microsoft.com/office/drawing/2014/main" id="{7D689553-E5CE-4F59-9CED-4585980E2F23}"/>
              </a:ext>
            </a:extLst>
          </p:cNvPr>
          <p:cNvGraphicFramePr>
            <a:graphicFrameLocks noGrp="1"/>
          </p:cNvGraphicFramePr>
          <p:nvPr>
            <p:ph idx="1"/>
            <p:extLst>
              <p:ext uri="{D42A27DB-BD31-4B8C-83A1-F6EECF244321}">
                <p14:modId xmlns:p14="http://schemas.microsoft.com/office/powerpoint/2010/main" val="1436444828"/>
              </p:ext>
            </p:extLst>
          </p:nvPr>
        </p:nvGraphicFramePr>
        <p:xfrm>
          <a:off x="2537927" y="662472"/>
          <a:ext cx="8304244" cy="5552074"/>
        </p:xfrm>
        <a:graphic>
          <a:graphicData uri="http://schemas.openxmlformats.org/drawingml/2006/table">
            <a:tbl>
              <a:tblPr/>
              <a:tblGrid>
                <a:gridCol w="6300519">
                  <a:extLst>
                    <a:ext uri="{9D8B030D-6E8A-4147-A177-3AD203B41FA5}">
                      <a16:colId xmlns:a16="http://schemas.microsoft.com/office/drawing/2014/main" val="1932416609"/>
                    </a:ext>
                  </a:extLst>
                </a:gridCol>
                <a:gridCol w="2003725">
                  <a:extLst>
                    <a:ext uri="{9D8B030D-6E8A-4147-A177-3AD203B41FA5}">
                      <a16:colId xmlns:a16="http://schemas.microsoft.com/office/drawing/2014/main" val="1938470696"/>
                    </a:ext>
                  </a:extLst>
                </a:gridCol>
              </a:tblGrid>
              <a:tr h="173882">
                <a:tc>
                  <a:txBody>
                    <a:bodyPr/>
                    <a:lstStyle/>
                    <a:p>
                      <a:pPr algn="l" rtl="0" fontAlgn="b">
                        <a:spcBef>
                          <a:spcPts val="0"/>
                        </a:spcBef>
                        <a:spcAft>
                          <a:spcPts val="0"/>
                        </a:spcAft>
                      </a:pPr>
                      <a:r>
                        <a:rPr lang="en-US" sz="900" b="1" i="0" u="none" strike="noStrike" dirty="0">
                          <a:effectLst/>
                          <a:latin typeface="Arial" panose="020B0604020202020204" pitchFamily="34" charset="0"/>
                        </a:rPr>
                        <a:t>Accelerated Learning Coaching &amp; Educator Support Grant</a:t>
                      </a:r>
                      <a:endParaRPr lang="en-US" sz="900" b="0" i="0" u="none" strike="noStrike" dirty="0">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spcBef>
                          <a:spcPts val="0"/>
                        </a:spcBef>
                        <a:spcAft>
                          <a:spcPts val="0"/>
                        </a:spcAft>
                      </a:pP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532285203"/>
                  </a:ext>
                </a:extLst>
              </a:tr>
              <a:tr h="201217">
                <a:tc>
                  <a:txBody>
                    <a:bodyPr/>
                    <a:lstStyle/>
                    <a:p>
                      <a:pPr algn="l" rtl="0" fontAlgn="b">
                        <a:spcBef>
                          <a:spcPts val="0"/>
                        </a:spcBef>
                        <a:spcAft>
                          <a:spcPts val="0"/>
                        </a:spcAft>
                      </a:pPr>
                      <a:endParaRPr lang="en-US" sz="900" b="0" i="0" u="none" strike="noStrike" dirty="0">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spcBef>
                          <a:spcPts val="0"/>
                        </a:spcBef>
                        <a:spcAft>
                          <a:spcPts val="0"/>
                        </a:spcAft>
                      </a:pP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790025023"/>
                  </a:ext>
                </a:extLst>
              </a:tr>
              <a:tr h="173882">
                <a:tc>
                  <a:txBody>
                    <a:bodyPr/>
                    <a:lstStyle/>
                    <a:p>
                      <a:pPr algn="ctr" rtl="0" fontAlgn="b">
                        <a:spcBef>
                          <a:spcPts val="0"/>
                        </a:spcBef>
                        <a:spcAft>
                          <a:spcPts val="0"/>
                        </a:spcAft>
                      </a:pPr>
                      <a:r>
                        <a:rPr lang="en-US" sz="900" b="1" i="0" u="none" strike="noStrike" dirty="0">
                          <a:effectLst/>
                          <a:latin typeface="Arial" panose="020B0604020202020204" pitchFamily="34" charset="0"/>
                        </a:rPr>
                        <a:t>Description </a:t>
                      </a:r>
                      <a:endParaRPr lang="en-US" sz="900" b="0" i="0" u="none" strike="noStrike" dirty="0">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spcBef>
                          <a:spcPts val="0"/>
                        </a:spcBef>
                        <a:spcAft>
                          <a:spcPts val="0"/>
                        </a:spcAft>
                      </a:pPr>
                      <a:r>
                        <a:rPr lang="en-US" sz="900" b="1" i="0" u="none" strike="noStrike">
                          <a:effectLst/>
                          <a:latin typeface="Arial" panose="020B0604020202020204" pitchFamily="34" charset="0"/>
                        </a:rPr>
                        <a:t>Amount</a:t>
                      </a: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23396282"/>
                  </a:ext>
                </a:extLst>
              </a:tr>
              <a:tr h="173882">
                <a:tc>
                  <a:txBody>
                    <a:bodyPr/>
                    <a:lstStyle/>
                    <a:p>
                      <a:pPr algn="l" rtl="0" fontAlgn="b">
                        <a:spcBef>
                          <a:spcPts val="0"/>
                        </a:spcBef>
                        <a:spcAft>
                          <a:spcPts val="0"/>
                        </a:spcAft>
                      </a:pPr>
                      <a:r>
                        <a:rPr lang="en-US" sz="900" b="1" i="0" u="none" strike="noStrike">
                          <a:effectLst/>
                          <a:latin typeface="Arial" panose="020B0604020202020204" pitchFamily="34" charset="0"/>
                        </a:rPr>
                        <a:t>Grant</a:t>
                      </a: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spcBef>
                          <a:spcPts val="0"/>
                        </a:spcBef>
                        <a:spcAft>
                          <a:spcPts val="0"/>
                        </a:spcAft>
                      </a:pPr>
                      <a:r>
                        <a:rPr lang="en-US" sz="900" b="1" i="0" u="none" strike="noStrike">
                          <a:effectLst/>
                          <a:latin typeface="Arial" panose="020B0604020202020204" pitchFamily="34" charset="0"/>
                        </a:rPr>
                        <a:t>$685,727.00</a:t>
                      </a: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341017263"/>
                  </a:ext>
                </a:extLst>
              </a:tr>
              <a:tr h="310558">
                <a:tc>
                  <a:txBody>
                    <a:bodyPr/>
                    <a:lstStyle/>
                    <a:p>
                      <a:pPr algn="l" rtl="0" fontAlgn="b">
                        <a:spcBef>
                          <a:spcPts val="0"/>
                        </a:spcBef>
                        <a:spcAft>
                          <a:spcPts val="0"/>
                        </a:spcAft>
                      </a:pPr>
                      <a:r>
                        <a:rPr lang="en-US" sz="900" b="0" i="0" u="none" strike="noStrike">
                          <a:effectLst/>
                          <a:latin typeface="Arial" panose="020B0604020202020204" pitchFamily="34" charset="0"/>
                        </a:rPr>
                        <a:t>I&amp;RS Retraining for staff and building admin - waiting on quote from Stockton SRI&amp;ETTC</a:t>
                      </a: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spcBef>
                          <a:spcPts val="0"/>
                        </a:spcBef>
                        <a:spcAft>
                          <a:spcPts val="0"/>
                        </a:spcAft>
                      </a:pPr>
                      <a:r>
                        <a:rPr lang="en-US" sz="900" b="0" i="0" u="none" strike="noStrike">
                          <a:effectLst/>
                          <a:latin typeface="Arial" panose="020B0604020202020204" pitchFamily="34" charset="0"/>
                        </a:rPr>
                        <a:t>-$2,000.00</a:t>
                      </a: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667770487"/>
                  </a:ext>
                </a:extLst>
              </a:tr>
              <a:tr h="173882">
                <a:tc>
                  <a:txBody>
                    <a:bodyPr/>
                    <a:lstStyle/>
                    <a:p>
                      <a:pPr algn="l" rtl="0" fontAlgn="b">
                        <a:spcBef>
                          <a:spcPts val="0"/>
                        </a:spcBef>
                        <a:spcAft>
                          <a:spcPts val="0"/>
                        </a:spcAft>
                      </a:pPr>
                      <a:r>
                        <a:rPr lang="en-US" sz="900" b="0" i="0" u="none" strike="noStrike">
                          <a:effectLst/>
                          <a:latin typeface="Arial" panose="020B0604020202020204" pitchFamily="34" charset="0"/>
                        </a:rPr>
                        <a:t>instructional coaches (literacy, math, &amp; potentially data)</a:t>
                      </a: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spcBef>
                          <a:spcPts val="0"/>
                        </a:spcBef>
                        <a:spcAft>
                          <a:spcPts val="0"/>
                        </a:spcAft>
                      </a:pPr>
                      <a:r>
                        <a:rPr lang="en-US" sz="900" b="0" i="0" u="none" strike="noStrike">
                          <a:effectLst/>
                          <a:latin typeface="Arial" panose="020B0604020202020204" pitchFamily="34" charset="0"/>
                        </a:rPr>
                        <a:t>-$680,727.00</a:t>
                      </a: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453127668"/>
                  </a:ext>
                </a:extLst>
              </a:tr>
              <a:tr h="173882">
                <a:tc>
                  <a:txBody>
                    <a:bodyPr/>
                    <a:lstStyle/>
                    <a:p>
                      <a:pPr algn="l" rtl="0" fontAlgn="b">
                        <a:spcBef>
                          <a:spcPts val="0"/>
                        </a:spcBef>
                        <a:spcAft>
                          <a:spcPts val="0"/>
                        </a:spcAft>
                      </a:pPr>
                      <a:r>
                        <a:rPr lang="en-US" sz="900" b="0" i="0" u="none" strike="noStrike">
                          <a:effectLst/>
                          <a:latin typeface="Arial" panose="020B0604020202020204" pitchFamily="34" charset="0"/>
                        </a:rPr>
                        <a:t>additional PD as topics are identified by coaches</a:t>
                      </a: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spcBef>
                          <a:spcPts val="0"/>
                        </a:spcBef>
                        <a:spcAft>
                          <a:spcPts val="0"/>
                        </a:spcAft>
                      </a:pPr>
                      <a:r>
                        <a:rPr lang="en-US" sz="900" b="0" i="0" u="none" strike="noStrike">
                          <a:effectLst/>
                          <a:latin typeface="Arial" panose="020B0604020202020204" pitchFamily="34" charset="0"/>
                        </a:rPr>
                        <a:t>-$3,000.00</a:t>
                      </a: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56828173"/>
                  </a:ext>
                </a:extLst>
              </a:tr>
              <a:tr h="201217">
                <a:tc>
                  <a:txBody>
                    <a:bodyPr/>
                    <a:lstStyle/>
                    <a:p>
                      <a:pPr algn="l" rtl="0" fontAlgn="b">
                        <a:spcBef>
                          <a:spcPts val="0"/>
                        </a:spcBef>
                        <a:spcAft>
                          <a:spcPts val="0"/>
                        </a:spcAft>
                      </a:pP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spcBef>
                          <a:spcPts val="0"/>
                        </a:spcBef>
                        <a:spcAft>
                          <a:spcPts val="0"/>
                        </a:spcAft>
                      </a:pP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690342937"/>
                  </a:ext>
                </a:extLst>
              </a:tr>
              <a:tr h="201217">
                <a:tc>
                  <a:txBody>
                    <a:bodyPr/>
                    <a:lstStyle/>
                    <a:p>
                      <a:pPr algn="l" rtl="0" fontAlgn="b">
                        <a:spcBef>
                          <a:spcPts val="0"/>
                        </a:spcBef>
                        <a:spcAft>
                          <a:spcPts val="0"/>
                        </a:spcAft>
                      </a:pP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804722"/>
                      </a:solidFill>
                      <a:prstDash val="solid"/>
                      <a:round/>
                      <a:headEnd type="none" w="med" len="med"/>
                      <a:tailEnd type="none" w="med" len="med"/>
                    </a:lnB>
                  </a:tcPr>
                </a:tc>
                <a:tc>
                  <a:txBody>
                    <a:bodyPr/>
                    <a:lstStyle/>
                    <a:p>
                      <a:pPr algn="l" rtl="0" fontAlgn="b">
                        <a:spcBef>
                          <a:spcPts val="0"/>
                        </a:spcBef>
                        <a:spcAft>
                          <a:spcPts val="0"/>
                        </a:spcAft>
                      </a:pP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572837115"/>
                  </a:ext>
                </a:extLst>
              </a:tr>
              <a:tr h="310558">
                <a:tc>
                  <a:txBody>
                    <a:bodyPr/>
                    <a:lstStyle/>
                    <a:p>
                      <a:pPr algn="l" rtl="0" fontAlgn="b">
                        <a:spcBef>
                          <a:spcPts val="0"/>
                        </a:spcBef>
                        <a:spcAft>
                          <a:spcPts val="0"/>
                        </a:spcAft>
                      </a:pPr>
                      <a:r>
                        <a:rPr lang="en-US" sz="900" b="1" i="0" u="none" strike="noStrike">
                          <a:effectLst/>
                          <a:latin typeface="Arial" panose="020B0604020202020204" pitchFamily="34" charset="0"/>
                        </a:rPr>
                        <a:t>Evidence-Based Summer Learning &amp; Enrichment Activities Grant $46,752.00</a:t>
                      </a:r>
                      <a:endParaRPr lang="en-US" sz="900" b="0" i="0" u="none" strike="noStrike">
                        <a:effectLst/>
                        <a:latin typeface="Arial" panose="020B0604020202020204" pitchFamily="34" charset="0"/>
                      </a:endParaRPr>
                    </a:p>
                  </a:txBody>
                  <a:tcPr marL="14286" marR="14286" marT="9524" marB="9524" anchor="b">
                    <a:lnL w="9525" cap="flat" cmpd="sng" algn="ctr">
                      <a:solidFill>
                        <a:srgbClr val="804722"/>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804722"/>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spcBef>
                          <a:spcPts val="0"/>
                        </a:spcBef>
                        <a:spcAft>
                          <a:spcPts val="0"/>
                        </a:spcAft>
                      </a:pP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588493337"/>
                  </a:ext>
                </a:extLst>
              </a:tr>
              <a:tr h="173882">
                <a:tc>
                  <a:txBody>
                    <a:bodyPr/>
                    <a:lstStyle/>
                    <a:p>
                      <a:pPr algn="ctr" rtl="0" fontAlgn="b">
                        <a:spcBef>
                          <a:spcPts val="0"/>
                        </a:spcBef>
                        <a:spcAft>
                          <a:spcPts val="0"/>
                        </a:spcAft>
                      </a:pPr>
                      <a:r>
                        <a:rPr lang="en-US" sz="900" b="1" i="0" u="none" strike="noStrike">
                          <a:effectLst/>
                          <a:latin typeface="Arial" panose="020B0604020202020204" pitchFamily="34" charset="0"/>
                        </a:rPr>
                        <a:t>Description </a:t>
                      </a: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spcBef>
                          <a:spcPts val="0"/>
                        </a:spcBef>
                        <a:spcAft>
                          <a:spcPts val="0"/>
                        </a:spcAft>
                      </a:pPr>
                      <a:r>
                        <a:rPr lang="en-US" sz="900" b="1" i="0" u="none" strike="noStrike">
                          <a:effectLst/>
                          <a:latin typeface="Arial" panose="020B0604020202020204" pitchFamily="34" charset="0"/>
                        </a:rPr>
                        <a:t>Amount</a:t>
                      </a: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726055301"/>
                  </a:ext>
                </a:extLst>
              </a:tr>
              <a:tr h="173882">
                <a:tc>
                  <a:txBody>
                    <a:bodyPr/>
                    <a:lstStyle/>
                    <a:p>
                      <a:pPr algn="l" rtl="0" fontAlgn="b">
                        <a:spcBef>
                          <a:spcPts val="0"/>
                        </a:spcBef>
                        <a:spcAft>
                          <a:spcPts val="0"/>
                        </a:spcAft>
                      </a:pPr>
                      <a:r>
                        <a:rPr lang="en-US" sz="900" b="1" i="0" u="none" strike="noStrike">
                          <a:effectLst/>
                          <a:latin typeface="Arial" panose="020B0604020202020204" pitchFamily="34" charset="0"/>
                        </a:rPr>
                        <a:t>Grant</a:t>
                      </a: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spcBef>
                          <a:spcPts val="0"/>
                        </a:spcBef>
                        <a:spcAft>
                          <a:spcPts val="0"/>
                        </a:spcAft>
                      </a:pPr>
                      <a:r>
                        <a:rPr lang="en-US" sz="900" b="1" i="0" u="none" strike="noStrike">
                          <a:effectLst/>
                          <a:latin typeface="Arial" panose="020B0604020202020204" pitchFamily="34" charset="0"/>
                        </a:rPr>
                        <a:t>$46,752.00</a:t>
                      </a: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790146019"/>
                  </a:ext>
                </a:extLst>
              </a:tr>
              <a:tr h="173882">
                <a:tc>
                  <a:txBody>
                    <a:bodyPr/>
                    <a:lstStyle/>
                    <a:p>
                      <a:pPr algn="l" rtl="0" fontAlgn="b">
                        <a:spcBef>
                          <a:spcPts val="0"/>
                        </a:spcBef>
                        <a:spcAft>
                          <a:spcPts val="0"/>
                        </a:spcAft>
                      </a:pPr>
                      <a:r>
                        <a:rPr lang="en-US" sz="900" b="0" i="0" u="none" strike="noStrike">
                          <a:effectLst/>
                          <a:latin typeface="Arial" panose="020B0604020202020204" pitchFamily="34" charset="0"/>
                        </a:rPr>
                        <a:t>Supplies for programs</a:t>
                      </a: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spcBef>
                          <a:spcPts val="0"/>
                        </a:spcBef>
                        <a:spcAft>
                          <a:spcPts val="0"/>
                        </a:spcAft>
                      </a:pPr>
                      <a:r>
                        <a:rPr lang="en-US" sz="900" b="0" i="0" u="none" strike="noStrike">
                          <a:effectLst/>
                          <a:latin typeface="Arial" panose="020B0604020202020204" pitchFamily="34" charset="0"/>
                        </a:rPr>
                        <a:t>-$46,752.00</a:t>
                      </a: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756317774"/>
                  </a:ext>
                </a:extLst>
              </a:tr>
              <a:tr h="201217">
                <a:tc>
                  <a:txBody>
                    <a:bodyPr/>
                    <a:lstStyle/>
                    <a:p>
                      <a:pPr algn="l" rtl="0" fontAlgn="b">
                        <a:spcBef>
                          <a:spcPts val="0"/>
                        </a:spcBef>
                        <a:spcAft>
                          <a:spcPts val="0"/>
                        </a:spcAft>
                      </a:pP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spcBef>
                          <a:spcPts val="0"/>
                        </a:spcBef>
                        <a:spcAft>
                          <a:spcPts val="0"/>
                        </a:spcAft>
                      </a:pP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030999580"/>
                  </a:ext>
                </a:extLst>
              </a:tr>
              <a:tr h="201217">
                <a:tc>
                  <a:txBody>
                    <a:bodyPr/>
                    <a:lstStyle/>
                    <a:p>
                      <a:pPr algn="l" rtl="0" fontAlgn="b">
                        <a:spcBef>
                          <a:spcPts val="0"/>
                        </a:spcBef>
                        <a:spcAft>
                          <a:spcPts val="0"/>
                        </a:spcAft>
                      </a:pP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spcBef>
                          <a:spcPts val="0"/>
                        </a:spcBef>
                        <a:spcAft>
                          <a:spcPts val="0"/>
                        </a:spcAft>
                      </a:pP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018724227"/>
                  </a:ext>
                </a:extLst>
              </a:tr>
              <a:tr h="201217">
                <a:tc>
                  <a:txBody>
                    <a:bodyPr/>
                    <a:lstStyle/>
                    <a:p>
                      <a:pPr algn="l" rtl="0" fontAlgn="b">
                        <a:spcBef>
                          <a:spcPts val="0"/>
                        </a:spcBef>
                        <a:spcAft>
                          <a:spcPts val="0"/>
                        </a:spcAft>
                      </a:pP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spcBef>
                          <a:spcPts val="0"/>
                        </a:spcBef>
                        <a:spcAft>
                          <a:spcPts val="0"/>
                        </a:spcAft>
                      </a:pP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159452882"/>
                  </a:ext>
                </a:extLst>
              </a:tr>
              <a:tr h="201217">
                <a:tc>
                  <a:txBody>
                    <a:bodyPr/>
                    <a:lstStyle/>
                    <a:p>
                      <a:pPr algn="l" rtl="0" fontAlgn="b">
                        <a:spcBef>
                          <a:spcPts val="0"/>
                        </a:spcBef>
                        <a:spcAft>
                          <a:spcPts val="0"/>
                        </a:spcAft>
                      </a:pP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007222"/>
                      </a:solidFill>
                      <a:prstDash val="solid"/>
                      <a:round/>
                      <a:headEnd type="none" w="med" len="med"/>
                      <a:tailEnd type="none" w="med" len="med"/>
                    </a:lnB>
                  </a:tcPr>
                </a:tc>
                <a:tc>
                  <a:txBody>
                    <a:bodyPr/>
                    <a:lstStyle/>
                    <a:p>
                      <a:pPr algn="l" rtl="0" fontAlgn="b">
                        <a:spcBef>
                          <a:spcPts val="0"/>
                        </a:spcBef>
                        <a:spcAft>
                          <a:spcPts val="0"/>
                        </a:spcAft>
                      </a:pP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21738711"/>
                  </a:ext>
                </a:extLst>
              </a:tr>
              <a:tr h="310558">
                <a:tc>
                  <a:txBody>
                    <a:bodyPr/>
                    <a:lstStyle/>
                    <a:p>
                      <a:pPr algn="l" rtl="0" fontAlgn="b">
                        <a:spcBef>
                          <a:spcPts val="0"/>
                        </a:spcBef>
                        <a:spcAft>
                          <a:spcPts val="0"/>
                        </a:spcAft>
                      </a:pPr>
                      <a:r>
                        <a:rPr lang="en-US" sz="900" b="1" i="0" u="none" strike="noStrike">
                          <a:effectLst/>
                          <a:latin typeface="Arial" panose="020B0604020202020204" pitchFamily="34" charset="0"/>
                        </a:rPr>
                        <a:t>Evidence-Based Comprehensive Beyond School Day Activites Grant $46,752.00</a:t>
                      </a:r>
                      <a:endParaRPr lang="en-US" sz="900" b="0" i="0" u="none" strike="noStrike">
                        <a:effectLst/>
                        <a:latin typeface="Arial" panose="020B0604020202020204" pitchFamily="34" charset="0"/>
                      </a:endParaRPr>
                    </a:p>
                  </a:txBody>
                  <a:tcPr marL="14286" marR="14286" marT="9524" marB="9524" anchor="b">
                    <a:lnL w="9525" cap="flat" cmpd="sng" algn="ctr">
                      <a:solidFill>
                        <a:srgbClr val="007222"/>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007222"/>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spcBef>
                          <a:spcPts val="0"/>
                        </a:spcBef>
                        <a:spcAft>
                          <a:spcPts val="0"/>
                        </a:spcAft>
                      </a:pP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933125773"/>
                  </a:ext>
                </a:extLst>
              </a:tr>
              <a:tr h="173882">
                <a:tc>
                  <a:txBody>
                    <a:bodyPr/>
                    <a:lstStyle/>
                    <a:p>
                      <a:pPr algn="ctr" rtl="0" fontAlgn="b">
                        <a:spcBef>
                          <a:spcPts val="0"/>
                        </a:spcBef>
                        <a:spcAft>
                          <a:spcPts val="0"/>
                        </a:spcAft>
                      </a:pPr>
                      <a:r>
                        <a:rPr lang="en-US" sz="900" b="1" i="0" u="none" strike="noStrike">
                          <a:effectLst/>
                          <a:latin typeface="Arial" panose="020B0604020202020204" pitchFamily="34" charset="0"/>
                        </a:rPr>
                        <a:t>Description </a:t>
                      </a: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spcBef>
                          <a:spcPts val="0"/>
                        </a:spcBef>
                        <a:spcAft>
                          <a:spcPts val="0"/>
                        </a:spcAft>
                      </a:pPr>
                      <a:r>
                        <a:rPr lang="en-US" sz="900" b="1" i="0" u="none" strike="noStrike">
                          <a:effectLst/>
                          <a:latin typeface="Arial" panose="020B0604020202020204" pitchFamily="34" charset="0"/>
                        </a:rPr>
                        <a:t>Amount</a:t>
                      </a: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172190609"/>
                  </a:ext>
                </a:extLst>
              </a:tr>
              <a:tr h="173882">
                <a:tc>
                  <a:txBody>
                    <a:bodyPr/>
                    <a:lstStyle/>
                    <a:p>
                      <a:pPr algn="l" rtl="0" fontAlgn="b">
                        <a:spcBef>
                          <a:spcPts val="0"/>
                        </a:spcBef>
                        <a:spcAft>
                          <a:spcPts val="0"/>
                        </a:spcAft>
                      </a:pPr>
                      <a:r>
                        <a:rPr lang="en-US" sz="900" b="1" i="0" u="none" strike="noStrike">
                          <a:effectLst/>
                          <a:latin typeface="Arial" panose="020B0604020202020204" pitchFamily="34" charset="0"/>
                        </a:rPr>
                        <a:t>Grant</a:t>
                      </a: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spcBef>
                          <a:spcPts val="0"/>
                        </a:spcBef>
                        <a:spcAft>
                          <a:spcPts val="0"/>
                        </a:spcAft>
                      </a:pPr>
                      <a:r>
                        <a:rPr lang="en-US" sz="900" b="1" i="0" u="none" strike="noStrike">
                          <a:effectLst/>
                          <a:latin typeface="Arial" panose="020B0604020202020204" pitchFamily="34" charset="0"/>
                        </a:rPr>
                        <a:t>$46,752.00</a:t>
                      </a: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101304594"/>
                  </a:ext>
                </a:extLst>
              </a:tr>
              <a:tr h="173882">
                <a:tc>
                  <a:txBody>
                    <a:bodyPr/>
                    <a:lstStyle/>
                    <a:p>
                      <a:pPr algn="l" rtl="0" fontAlgn="b">
                        <a:spcBef>
                          <a:spcPts val="0"/>
                        </a:spcBef>
                        <a:spcAft>
                          <a:spcPts val="0"/>
                        </a:spcAft>
                      </a:pPr>
                      <a:r>
                        <a:rPr lang="en-US" sz="900" b="0" i="0" u="none" strike="noStrike">
                          <a:effectLst/>
                          <a:latin typeface="Arial" panose="020B0604020202020204" pitchFamily="34" charset="0"/>
                        </a:rPr>
                        <a:t>Supplies for programs</a:t>
                      </a: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spcBef>
                          <a:spcPts val="0"/>
                        </a:spcBef>
                        <a:spcAft>
                          <a:spcPts val="0"/>
                        </a:spcAft>
                      </a:pPr>
                      <a:r>
                        <a:rPr lang="en-US" sz="900" b="0" i="0" u="none" strike="noStrike">
                          <a:effectLst/>
                          <a:latin typeface="Arial" panose="020B0604020202020204" pitchFamily="34" charset="0"/>
                        </a:rPr>
                        <a:t>-$46,752.00</a:t>
                      </a: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916791840"/>
                  </a:ext>
                </a:extLst>
              </a:tr>
              <a:tr h="201217">
                <a:tc>
                  <a:txBody>
                    <a:bodyPr/>
                    <a:lstStyle/>
                    <a:p>
                      <a:pPr algn="l" rtl="0" fontAlgn="b">
                        <a:spcBef>
                          <a:spcPts val="0"/>
                        </a:spcBef>
                        <a:spcAft>
                          <a:spcPts val="0"/>
                        </a:spcAft>
                      </a:pP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spcBef>
                          <a:spcPts val="0"/>
                        </a:spcBef>
                        <a:spcAft>
                          <a:spcPts val="0"/>
                        </a:spcAft>
                      </a:pP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413050106"/>
                  </a:ext>
                </a:extLst>
              </a:tr>
              <a:tr h="201217">
                <a:tc>
                  <a:txBody>
                    <a:bodyPr/>
                    <a:lstStyle/>
                    <a:p>
                      <a:pPr algn="l" rtl="0" fontAlgn="b">
                        <a:spcBef>
                          <a:spcPts val="0"/>
                        </a:spcBef>
                        <a:spcAft>
                          <a:spcPts val="0"/>
                        </a:spcAft>
                      </a:pP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spcBef>
                          <a:spcPts val="0"/>
                        </a:spcBef>
                        <a:spcAft>
                          <a:spcPts val="0"/>
                        </a:spcAft>
                      </a:pP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077563250"/>
                  </a:ext>
                </a:extLst>
              </a:tr>
              <a:tr h="173882">
                <a:tc>
                  <a:txBody>
                    <a:bodyPr/>
                    <a:lstStyle/>
                    <a:p>
                      <a:pPr algn="l" rtl="0" fontAlgn="b">
                        <a:spcBef>
                          <a:spcPts val="0"/>
                        </a:spcBef>
                        <a:spcAft>
                          <a:spcPts val="0"/>
                        </a:spcAft>
                      </a:pPr>
                      <a:r>
                        <a:rPr lang="en-US" sz="900" b="1" i="0" u="none" strike="noStrike">
                          <a:effectLst/>
                          <a:latin typeface="Arial" panose="020B0604020202020204" pitchFamily="34" charset="0"/>
                        </a:rPr>
                        <a:t>MTSS Mental Health Support Staffing Grant $88,501.00</a:t>
                      </a: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spcBef>
                          <a:spcPts val="0"/>
                        </a:spcBef>
                        <a:spcAft>
                          <a:spcPts val="0"/>
                        </a:spcAft>
                      </a:pP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734972821"/>
                  </a:ext>
                </a:extLst>
              </a:tr>
              <a:tr h="173882">
                <a:tc>
                  <a:txBody>
                    <a:bodyPr/>
                    <a:lstStyle/>
                    <a:p>
                      <a:pPr algn="ctr" rtl="0" fontAlgn="b">
                        <a:spcBef>
                          <a:spcPts val="0"/>
                        </a:spcBef>
                        <a:spcAft>
                          <a:spcPts val="0"/>
                        </a:spcAft>
                      </a:pPr>
                      <a:r>
                        <a:rPr lang="en-US" sz="900" b="1" i="0" u="none" strike="noStrike">
                          <a:effectLst/>
                          <a:latin typeface="Arial" panose="020B0604020202020204" pitchFamily="34" charset="0"/>
                        </a:rPr>
                        <a:t>Description </a:t>
                      </a: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ctr" rtl="0" fontAlgn="b">
                        <a:spcBef>
                          <a:spcPts val="0"/>
                        </a:spcBef>
                        <a:spcAft>
                          <a:spcPts val="0"/>
                        </a:spcAft>
                      </a:pPr>
                      <a:r>
                        <a:rPr lang="en-US" sz="900" b="1" i="0" u="none" strike="noStrike">
                          <a:effectLst/>
                          <a:latin typeface="Arial" panose="020B0604020202020204" pitchFamily="34" charset="0"/>
                        </a:rPr>
                        <a:t>Amount</a:t>
                      </a: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652752425"/>
                  </a:ext>
                </a:extLst>
              </a:tr>
              <a:tr h="173882">
                <a:tc>
                  <a:txBody>
                    <a:bodyPr/>
                    <a:lstStyle/>
                    <a:p>
                      <a:pPr algn="l" rtl="0" fontAlgn="b">
                        <a:spcBef>
                          <a:spcPts val="0"/>
                        </a:spcBef>
                        <a:spcAft>
                          <a:spcPts val="0"/>
                        </a:spcAft>
                      </a:pPr>
                      <a:r>
                        <a:rPr lang="en-US" sz="900" b="1" i="0" u="none" strike="noStrike">
                          <a:effectLst/>
                          <a:latin typeface="Arial" panose="020B0604020202020204" pitchFamily="34" charset="0"/>
                        </a:rPr>
                        <a:t>Grant</a:t>
                      </a: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spcBef>
                          <a:spcPts val="0"/>
                        </a:spcBef>
                        <a:spcAft>
                          <a:spcPts val="0"/>
                        </a:spcAft>
                      </a:pPr>
                      <a:r>
                        <a:rPr lang="en-US" sz="900" b="1" i="0" u="none" strike="noStrike">
                          <a:effectLst/>
                          <a:latin typeface="Arial" panose="020B0604020202020204" pitchFamily="34" charset="0"/>
                        </a:rPr>
                        <a:t>$88,501.00</a:t>
                      </a: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2016955742"/>
                  </a:ext>
                </a:extLst>
              </a:tr>
              <a:tr h="173882">
                <a:tc>
                  <a:txBody>
                    <a:bodyPr/>
                    <a:lstStyle/>
                    <a:p>
                      <a:pPr algn="l" rtl="0" fontAlgn="b">
                        <a:spcBef>
                          <a:spcPts val="0"/>
                        </a:spcBef>
                        <a:spcAft>
                          <a:spcPts val="0"/>
                        </a:spcAft>
                      </a:pPr>
                      <a:r>
                        <a:rPr lang="en-US" sz="900" b="0" i="0" u="none" strike="noStrike">
                          <a:effectLst/>
                          <a:latin typeface="Arial" panose="020B0604020202020204" pitchFamily="34" charset="0"/>
                        </a:rPr>
                        <a:t>Mental health supports through provider</a:t>
                      </a: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r" rtl="0" fontAlgn="b">
                        <a:spcBef>
                          <a:spcPts val="0"/>
                        </a:spcBef>
                        <a:spcAft>
                          <a:spcPts val="0"/>
                        </a:spcAft>
                      </a:pPr>
                      <a:r>
                        <a:rPr lang="en-US" sz="900" b="0" i="0" u="none" strike="noStrike">
                          <a:effectLst/>
                          <a:latin typeface="Arial" panose="020B0604020202020204" pitchFamily="34" charset="0"/>
                        </a:rPr>
                        <a:t>-$88,501.00</a:t>
                      </a: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304495428"/>
                  </a:ext>
                </a:extLst>
              </a:tr>
              <a:tr h="201217">
                <a:tc>
                  <a:txBody>
                    <a:bodyPr/>
                    <a:lstStyle/>
                    <a:p>
                      <a:pPr algn="l" rtl="0" fontAlgn="b">
                        <a:spcBef>
                          <a:spcPts val="0"/>
                        </a:spcBef>
                        <a:spcAft>
                          <a:spcPts val="0"/>
                        </a:spcAft>
                      </a:pPr>
                      <a:endParaRPr lang="en-US" sz="900" b="0" i="0" u="none" strike="noStrike">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tc>
                  <a:txBody>
                    <a:bodyPr/>
                    <a:lstStyle/>
                    <a:p>
                      <a:pPr algn="l" rtl="0" fontAlgn="b">
                        <a:spcBef>
                          <a:spcPts val="0"/>
                        </a:spcBef>
                        <a:spcAft>
                          <a:spcPts val="0"/>
                        </a:spcAft>
                      </a:pPr>
                      <a:endParaRPr lang="en-US" sz="900" b="0" i="0" u="none" strike="noStrike" dirty="0">
                        <a:effectLst/>
                        <a:latin typeface="Arial" panose="020B0604020202020204" pitchFamily="34" charset="0"/>
                      </a:endParaRPr>
                    </a:p>
                  </a:txBody>
                  <a:tcPr marL="14286" marR="14286" marT="9524" marB="9524" anchor="b">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4004689848"/>
                  </a:ext>
                </a:extLst>
              </a:tr>
            </a:tbl>
          </a:graphicData>
        </a:graphic>
      </p:graphicFrame>
    </p:spTree>
    <p:extLst>
      <p:ext uri="{BB962C8B-B14F-4D97-AF65-F5344CB8AC3E}">
        <p14:creationId xmlns:p14="http://schemas.microsoft.com/office/powerpoint/2010/main" val="2566297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287D9-DB79-439B-A3DC-D652FA62C893}"/>
              </a:ext>
            </a:extLst>
          </p:cNvPr>
          <p:cNvSpPr>
            <a:spLocks noGrp="1"/>
          </p:cNvSpPr>
          <p:nvPr>
            <p:ph type="title"/>
          </p:nvPr>
        </p:nvSpPr>
        <p:spPr/>
        <p:txBody>
          <a:bodyPr/>
          <a:lstStyle/>
          <a:p>
            <a:r>
              <a:rPr lang="en-US" dirty="0"/>
              <a:t>ESSER Programs</a:t>
            </a:r>
          </a:p>
        </p:txBody>
      </p:sp>
      <p:sp>
        <p:nvSpPr>
          <p:cNvPr id="3" name="Content Placeholder 2">
            <a:extLst>
              <a:ext uri="{FF2B5EF4-FFF2-40B4-BE49-F238E27FC236}">
                <a16:creationId xmlns:a16="http://schemas.microsoft.com/office/drawing/2014/main" id="{C004796F-3284-4F77-B911-35A3DF2653F5}"/>
              </a:ext>
            </a:extLst>
          </p:cNvPr>
          <p:cNvSpPr>
            <a:spLocks noGrp="1"/>
          </p:cNvSpPr>
          <p:nvPr>
            <p:ph idx="1"/>
          </p:nvPr>
        </p:nvSpPr>
        <p:spPr>
          <a:xfrm>
            <a:off x="838200" y="1602297"/>
            <a:ext cx="10515600" cy="4569903"/>
          </a:xfrm>
        </p:spPr>
        <p:txBody>
          <a:bodyPr/>
          <a:lstStyle/>
          <a:p>
            <a:pPr marL="0" indent="0">
              <a:buNone/>
            </a:pPr>
            <a:r>
              <a:rPr lang="en-US" dirty="0">
                <a:latin typeface="Arial Black" panose="020B0A04020102020204" pitchFamily="34" charset="0"/>
              </a:rPr>
              <a:t>	</a:t>
            </a:r>
            <a:r>
              <a:rPr lang="en-US" dirty="0" err="1">
                <a:latin typeface="Arial Black" panose="020B0A04020102020204" pitchFamily="34" charset="0"/>
              </a:rPr>
              <a:t>Lobee</a:t>
            </a:r>
            <a:r>
              <a:rPr lang="en-US" dirty="0">
                <a:latin typeface="Arial Black" panose="020B0A04020102020204" pitchFamily="34" charset="0"/>
              </a:rPr>
              <a:t> Learning Virtual STEM program</a:t>
            </a:r>
          </a:p>
          <a:p>
            <a:pPr lvl="1"/>
            <a:r>
              <a:rPr lang="en-US" sz="2000" dirty="0">
                <a:latin typeface="Arial Black" panose="020B0A04020102020204" pitchFamily="34" charset="0"/>
              </a:rPr>
              <a:t>1</a:t>
            </a:r>
            <a:r>
              <a:rPr lang="en-US" sz="2000" baseline="30000" dirty="0">
                <a:latin typeface="Arial Black" panose="020B0A04020102020204" pitchFamily="34" charset="0"/>
              </a:rPr>
              <a:t>st</a:t>
            </a:r>
            <a:r>
              <a:rPr lang="en-US" sz="2000" dirty="0">
                <a:latin typeface="Arial Black" panose="020B0A04020102020204" pitchFamily="34" charset="0"/>
              </a:rPr>
              <a:t> session- March 8</a:t>
            </a:r>
            <a:r>
              <a:rPr lang="en-US" sz="2000" baseline="30000" dirty="0">
                <a:latin typeface="Arial Black" panose="020B0A04020102020204" pitchFamily="34" charset="0"/>
              </a:rPr>
              <a:t>th</a:t>
            </a:r>
            <a:r>
              <a:rPr lang="en-US" sz="2000" dirty="0">
                <a:latin typeface="Arial Black" panose="020B0A04020102020204" pitchFamily="34" charset="0"/>
              </a:rPr>
              <a:t> to April 7</a:t>
            </a:r>
            <a:r>
              <a:rPr lang="en-US" sz="2000" baseline="30000" dirty="0">
                <a:latin typeface="Arial Black" panose="020B0A04020102020204" pitchFamily="34" charset="0"/>
              </a:rPr>
              <a:t>th</a:t>
            </a:r>
            <a:r>
              <a:rPr lang="en-US" sz="2000" dirty="0">
                <a:latin typeface="Arial Black" panose="020B0A04020102020204" pitchFamily="34" charset="0"/>
              </a:rPr>
              <a:t> 4:15-5:15 Tuesdays and Thursdays</a:t>
            </a:r>
          </a:p>
          <a:p>
            <a:pPr lvl="1"/>
            <a:r>
              <a:rPr lang="en-US" sz="2000" dirty="0">
                <a:latin typeface="Arial Black" panose="020B0A04020102020204" pitchFamily="34" charset="0"/>
              </a:rPr>
              <a:t>2</a:t>
            </a:r>
            <a:r>
              <a:rPr lang="en-US" sz="2000" baseline="30000" dirty="0">
                <a:latin typeface="Arial Black" panose="020B0A04020102020204" pitchFamily="34" charset="0"/>
              </a:rPr>
              <a:t>nd</a:t>
            </a:r>
            <a:r>
              <a:rPr lang="en-US" sz="2000" dirty="0">
                <a:latin typeface="Arial Black" panose="020B0A04020102020204" pitchFamily="34" charset="0"/>
              </a:rPr>
              <a:t> session- after spring break</a:t>
            </a:r>
          </a:p>
          <a:p>
            <a:pPr lvl="1"/>
            <a:r>
              <a:rPr lang="en-US" sz="2000" dirty="0">
                <a:latin typeface="Arial Black" panose="020B0A04020102020204" pitchFamily="34" charset="0"/>
              </a:rPr>
              <a:t>STEM kits sent home to 100 students</a:t>
            </a:r>
          </a:p>
          <a:p>
            <a:pPr lvl="1"/>
            <a:r>
              <a:rPr lang="en-US" sz="2000" dirty="0">
                <a:latin typeface="Arial Black" panose="020B0A04020102020204" pitchFamily="34" charset="0"/>
              </a:rPr>
              <a:t>Hands-on materials, virtual teachers, video resources</a:t>
            </a:r>
          </a:p>
          <a:p>
            <a:pPr marL="457200" lvl="1" indent="0">
              <a:buNone/>
            </a:pPr>
            <a:r>
              <a:rPr lang="en-US" sz="2800" dirty="0">
                <a:latin typeface="Arial Black" panose="020B0A04020102020204" pitchFamily="34" charset="0"/>
              </a:rPr>
              <a:t>	</a:t>
            </a:r>
          </a:p>
          <a:p>
            <a:pPr marL="457200" lvl="1" indent="0">
              <a:buNone/>
            </a:pPr>
            <a:r>
              <a:rPr lang="en-US" sz="2800" dirty="0">
                <a:latin typeface="Arial Black" panose="020B0A04020102020204" pitchFamily="34" charset="0"/>
              </a:rPr>
              <a:t>	Varsity Tutoring Program</a:t>
            </a:r>
          </a:p>
          <a:p>
            <a:pPr lvl="1"/>
            <a:r>
              <a:rPr lang="en-US" dirty="0">
                <a:latin typeface="Arial Black" panose="020B0A04020102020204" pitchFamily="34" charset="0"/>
              </a:rPr>
              <a:t>K-8 approximately 700 students signed up</a:t>
            </a:r>
          </a:p>
        </p:txBody>
      </p:sp>
    </p:spTree>
    <p:extLst>
      <p:ext uri="{BB962C8B-B14F-4D97-AF65-F5344CB8AC3E}">
        <p14:creationId xmlns:p14="http://schemas.microsoft.com/office/powerpoint/2010/main" val="216360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921BF-AB93-4DFD-9EA1-E4E39557934B}"/>
              </a:ext>
            </a:extLst>
          </p:cNvPr>
          <p:cNvSpPr>
            <a:spLocks noGrp="1"/>
          </p:cNvSpPr>
          <p:nvPr>
            <p:ph type="title"/>
          </p:nvPr>
        </p:nvSpPr>
        <p:spPr/>
        <p:txBody>
          <a:bodyPr/>
          <a:lstStyle/>
          <a:p>
            <a:r>
              <a:rPr lang="en-US" dirty="0"/>
              <a:t>Summer Bridge to Accelerate Learning</a:t>
            </a:r>
          </a:p>
        </p:txBody>
      </p:sp>
      <p:sp>
        <p:nvSpPr>
          <p:cNvPr id="3" name="Content Placeholder 2">
            <a:extLst>
              <a:ext uri="{FF2B5EF4-FFF2-40B4-BE49-F238E27FC236}">
                <a16:creationId xmlns:a16="http://schemas.microsoft.com/office/drawing/2014/main" id="{F19BE770-F5E1-492E-8906-33290AFC99F1}"/>
              </a:ext>
            </a:extLst>
          </p:cNvPr>
          <p:cNvSpPr>
            <a:spLocks noGrp="1"/>
          </p:cNvSpPr>
          <p:nvPr>
            <p:ph idx="1"/>
          </p:nvPr>
        </p:nvSpPr>
        <p:spPr/>
        <p:txBody>
          <a:bodyPr>
            <a:normAutofit fontScale="70000" lnSpcReduction="20000"/>
          </a:bodyPr>
          <a:lstStyle/>
          <a:p>
            <a:r>
              <a:rPr lang="en-US" sz="2800" dirty="0">
                <a:latin typeface="Arial Black" panose="020B0A04020102020204" pitchFamily="34" charset="0"/>
                <a:ea typeface="Arial"/>
                <a:cs typeface="Arial"/>
                <a:sym typeface="Arial"/>
              </a:rPr>
              <a:t>The Summer Bridge to Accelerate Learning program includes enrichment opportunities for students to support their social, emotional, and academic development. </a:t>
            </a:r>
          </a:p>
          <a:p>
            <a:r>
              <a:rPr lang="en-US" sz="2800" dirty="0">
                <a:latin typeface="Arial Black" panose="020B0A04020102020204" pitchFamily="34" charset="0"/>
                <a:ea typeface="Arial"/>
                <a:cs typeface="Arial"/>
                <a:sym typeface="Arial"/>
              </a:rPr>
              <a:t>Students who attend can expect to be engaged in project-based learning activities in ELA (English Language Arts), Mathematics, and STEM (Science, Technology, Engineering, and Mathematics).</a:t>
            </a:r>
          </a:p>
          <a:p>
            <a:r>
              <a:rPr lang="en-US" sz="2800" dirty="0">
                <a:latin typeface="Arial Black" panose="020B0A04020102020204" pitchFamily="34" charset="0"/>
                <a:ea typeface="Arial"/>
                <a:cs typeface="Arial"/>
                <a:sym typeface="Arial"/>
              </a:rPr>
              <a:t>Students will work collaboratively using creativity and problem-solving skills to engage with tasks designed to engage students in foundational prerequisite skills needed for success at the next grade level. </a:t>
            </a:r>
          </a:p>
          <a:p>
            <a:r>
              <a:rPr lang="en-US" sz="2800" dirty="0">
                <a:latin typeface="Arial Black" panose="020B0A04020102020204" pitchFamily="34" charset="0"/>
                <a:ea typeface="Arial"/>
                <a:cs typeface="Arial"/>
                <a:sym typeface="Arial"/>
              </a:rPr>
              <a:t>The goal of the program is to build on what students already know as a way to engage with new learning and to provide instruction in academic prerequisite skills that help students be more successful in their next grade level. </a:t>
            </a:r>
            <a:endParaRPr lang="en-US" sz="4400" dirty="0">
              <a:latin typeface="Arial Black" panose="020B0A04020102020204" pitchFamily="34" charset="0"/>
            </a:endParaRPr>
          </a:p>
          <a:p>
            <a:endParaRPr lang="en-US" dirty="0"/>
          </a:p>
        </p:txBody>
      </p:sp>
    </p:spTree>
    <p:extLst>
      <p:ext uri="{BB962C8B-B14F-4D97-AF65-F5344CB8AC3E}">
        <p14:creationId xmlns:p14="http://schemas.microsoft.com/office/powerpoint/2010/main" val="594728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67342-4991-4E1E-8A54-8E0B40F130B4}"/>
              </a:ext>
            </a:extLst>
          </p:cNvPr>
          <p:cNvSpPr>
            <a:spLocks noGrp="1"/>
          </p:cNvSpPr>
          <p:nvPr>
            <p:ph type="title"/>
          </p:nvPr>
        </p:nvSpPr>
        <p:spPr/>
        <p:txBody>
          <a:bodyPr>
            <a:normAutofit/>
          </a:bodyPr>
          <a:lstStyle/>
          <a:p>
            <a:pPr marL="0" indent="0">
              <a:buNone/>
            </a:pPr>
            <a:r>
              <a:rPr lang="en-US" sz="3600" dirty="0">
                <a:latin typeface="Arial Black" panose="020B0A04020102020204" pitchFamily="34" charset="0"/>
                <a:cs typeface="Arial" panose="020B0604020202020204" pitchFamily="34" charset="0"/>
              </a:rPr>
              <a:t>Allowable under ESSER I, ESSER II, and ARP ESSER III</a:t>
            </a:r>
          </a:p>
        </p:txBody>
      </p:sp>
      <p:sp>
        <p:nvSpPr>
          <p:cNvPr id="3" name="Content Placeholder 2">
            <a:extLst>
              <a:ext uri="{FF2B5EF4-FFF2-40B4-BE49-F238E27FC236}">
                <a16:creationId xmlns:a16="http://schemas.microsoft.com/office/drawing/2014/main" id="{94310C95-8454-4238-A2FE-B7E6DA2D9360}"/>
              </a:ext>
            </a:extLst>
          </p:cNvPr>
          <p:cNvSpPr>
            <a:spLocks noGrp="1"/>
          </p:cNvSpPr>
          <p:nvPr>
            <p:ph idx="1"/>
          </p:nvPr>
        </p:nvSpPr>
        <p:spPr>
          <a:xfrm>
            <a:off x="838200" y="1551963"/>
            <a:ext cx="10515600" cy="5050173"/>
          </a:xfrm>
        </p:spPr>
        <p:txBody>
          <a:bodyPr>
            <a:normAutofit lnSpcReduction="10000"/>
          </a:bodyPr>
          <a:lstStyle/>
          <a:p>
            <a:r>
              <a:rPr lang="en-US" sz="1400" dirty="0">
                <a:latin typeface="Arial Black" panose="020B0A04020102020204" pitchFamily="34" charset="0"/>
                <a:cs typeface="Arial" panose="020B0604020202020204" pitchFamily="34" charset="0"/>
              </a:rPr>
              <a:t>Anything authorized by ESSA, IDEA, AEFLA, Perkins, and McKinney-Vento</a:t>
            </a:r>
          </a:p>
          <a:p>
            <a:r>
              <a:rPr lang="en-US" sz="1400" dirty="0">
                <a:latin typeface="Arial Black" panose="020B0A04020102020204" pitchFamily="34" charset="0"/>
                <a:cs typeface="Arial" panose="020B0604020202020204" pitchFamily="34" charset="0"/>
              </a:rPr>
              <a:t>Coordination of COVID preparedness and response efforts</a:t>
            </a:r>
          </a:p>
          <a:p>
            <a:r>
              <a:rPr lang="en-US" sz="1400" dirty="0">
                <a:latin typeface="Arial Black" panose="020B0A04020102020204" pitchFamily="34" charset="0"/>
                <a:cs typeface="Arial" panose="020B0604020202020204" pitchFamily="34" charset="0"/>
              </a:rPr>
              <a:t>Activities for low-income, SWD, EL, racial and ethnic minorities, homeless, and foster </a:t>
            </a:r>
          </a:p>
          <a:p>
            <a:r>
              <a:rPr lang="en-US" sz="1400" dirty="0">
                <a:latin typeface="Arial Black" panose="020B0A04020102020204" pitchFamily="34" charset="0"/>
                <a:cs typeface="Arial" panose="020B0604020202020204" pitchFamily="34" charset="0"/>
              </a:rPr>
              <a:t>Developing and implementing procedures and systems</a:t>
            </a:r>
          </a:p>
          <a:p>
            <a:r>
              <a:rPr lang="en-US" sz="1400" dirty="0">
                <a:latin typeface="Arial Black" panose="020B0A04020102020204" pitchFamily="34" charset="0"/>
                <a:cs typeface="Arial" panose="020B0604020202020204" pitchFamily="34" charset="0"/>
              </a:rPr>
              <a:t>Training and PD on minimizing spread of infectious diseases </a:t>
            </a:r>
          </a:p>
          <a:p>
            <a:r>
              <a:rPr lang="en-US" sz="1400" dirty="0">
                <a:latin typeface="Arial Black" panose="020B0A04020102020204" pitchFamily="34" charset="0"/>
                <a:cs typeface="Arial" panose="020B0604020202020204" pitchFamily="34" charset="0"/>
              </a:rPr>
              <a:t>Purchasing supplies to sanitize and clean Planning for, coordinating, and implementing activities, incl. meals </a:t>
            </a:r>
          </a:p>
          <a:p>
            <a:r>
              <a:rPr lang="en-US" sz="1400" dirty="0">
                <a:latin typeface="Arial Black" panose="020B0A04020102020204" pitchFamily="34" charset="0"/>
                <a:cs typeface="Arial" panose="020B0604020202020204" pitchFamily="34" charset="0"/>
              </a:rPr>
              <a:t>Technology for students and staff </a:t>
            </a:r>
          </a:p>
          <a:p>
            <a:r>
              <a:rPr lang="en-US" sz="1400" dirty="0">
                <a:latin typeface="Arial Black" panose="020B0A04020102020204" pitchFamily="34" charset="0"/>
                <a:cs typeface="Arial" panose="020B0604020202020204" pitchFamily="34" charset="0"/>
              </a:rPr>
              <a:t>Mental health services and supports </a:t>
            </a:r>
          </a:p>
          <a:p>
            <a:r>
              <a:rPr lang="en-US" sz="1400" dirty="0">
                <a:latin typeface="Arial Black" panose="020B0A04020102020204" pitchFamily="34" charset="0"/>
                <a:cs typeface="Arial" panose="020B0604020202020204" pitchFamily="34" charset="0"/>
              </a:rPr>
              <a:t>Summer learning and supplemental afterschool programs </a:t>
            </a:r>
          </a:p>
          <a:p>
            <a:r>
              <a:rPr lang="en-US" sz="1400" dirty="0">
                <a:latin typeface="Arial Black" panose="020B0A04020102020204" pitchFamily="34" charset="0"/>
                <a:cs typeface="Arial" panose="020B0604020202020204" pitchFamily="34" charset="0"/>
              </a:rPr>
              <a:t>Providing principals with resources necessary to address individual needs of schools</a:t>
            </a:r>
          </a:p>
          <a:p>
            <a:r>
              <a:rPr lang="en-US" sz="1400" dirty="0">
                <a:latin typeface="Arial Black" panose="020B0A04020102020204" pitchFamily="34" charset="0"/>
                <a:cs typeface="Arial" panose="020B0604020202020204" pitchFamily="34" charset="0"/>
              </a:rPr>
              <a:t>Implementing public health protocols </a:t>
            </a:r>
          </a:p>
          <a:p>
            <a:r>
              <a:rPr lang="en-US" sz="1400" dirty="0">
                <a:latin typeface="Arial Black" panose="020B0A04020102020204" pitchFamily="34" charset="0"/>
                <a:cs typeface="Arial" panose="020B0604020202020204" pitchFamily="34" charset="0"/>
              </a:rPr>
              <a:t>Addressing learning loss (assessments, evidence-based activities, parents, attendance) </a:t>
            </a:r>
          </a:p>
          <a:p>
            <a:r>
              <a:rPr lang="en-US" sz="1400" dirty="0">
                <a:latin typeface="Arial Black" panose="020B0A04020102020204" pitchFamily="34" charset="0"/>
                <a:cs typeface="Arial" panose="020B0604020202020204" pitchFamily="34" charset="0"/>
              </a:rPr>
              <a:t>School facility repairs to reduce risk of virus transmission </a:t>
            </a:r>
          </a:p>
          <a:p>
            <a:r>
              <a:rPr lang="en-US" sz="1400" dirty="0">
                <a:latin typeface="Arial Black" panose="020B0A04020102020204" pitchFamily="34" charset="0"/>
                <a:cs typeface="Arial" panose="020B0604020202020204" pitchFamily="34" charset="0"/>
              </a:rPr>
              <a:t>Air quality improvements </a:t>
            </a:r>
          </a:p>
          <a:p>
            <a:r>
              <a:rPr lang="en-US" sz="1400" dirty="0">
                <a:latin typeface="Arial Black" panose="020B0A04020102020204" pitchFamily="34" charset="0"/>
                <a:cs typeface="Arial" panose="020B0604020202020204" pitchFamily="34" charset="0"/>
              </a:rPr>
              <a:t>Other activities that are necessary to maintain operation and keep staff employed</a:t>
            </a:r>
          </a:p>
        </p:txBody>
      </p:sp>
    </p:spTree>
    <p:extLst>
      <p:ext uri="{BB962C8B-B14F-4D97-AF65-F5344CB8AC3E}">
        <p14:creationId xmlns:p14="http://schemas.microsoft.com/office/powerpoint/2010/main" val="1017911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1C7A4-C19F-4967-A762-D3C6A8BED296}"/>
              </a:ext>
            </a:extLst>
          </p:cNvPr>
          <p:cNvSpPr>
            <a:spLocks noGrp="1"/>
          </p:cNvSpPr>
          <p:nvPr>
            <p:ph type="title"/>
          </p:nvPr>
        </p:nvSpPr>
        <p:spPr/>
        <p:txBody>
          <a:bodyPr/>
          <a:lstStyle/>
          <a:p>
            <a:r>
              <a:rPr lang="en-US" dirty="0"/>
              <a:t>Project Period</a:t>
            </a:r>
          </a:p>
        </p:txBody>
      </p:sp>
      <p:sp>
        <p:nvSpPr>
          <p:cNvPr id="3" name="Content Placeholder 2">
            <a:extLst>
              <a:ext uri="{FF2B5EF4-FFF2-40B4-BE49-F238E27FC236}">
                <a16:creationId xmlns:a16="http://schemas.microsoft.com/office/drawing/2014/main" id="{45A867AE-C4E3-4EB7-A419-4CD704B42B24}"/>
              </a:ext>
            </a:extLst>
          </p:cNvPr>
          <p:cNvSpPr>
            <a:spLocks noGrp="1"/>
          </p:cNvSpPr>
          <p:nvPr>
            <p:ph idx="1"/>
          </p:nvPr>
        </p:nvSpPr>
        <p:spPr/>
        <p:txBody>
          <a:bodyPr/>
          <a:lstStyle/>
          <a:p>
            <a:r>
              <a:rPr lang="en-US" dirty="0">
                <a:latin typeface="Arial Black" panose="020B0A04020102020204" pitchFamily="34" charset="0"/>
              </a:rPr>
              <a:t>ESSER I, II and III (ARP ESSER) may be used for pre-award costs dating back to March 13, 2020, when the public emergency was declared. Funds are available for obligation: </a:t>
            </a:r>
          </a:p>
          <a:p>
            <a:pPr marL="0" indent="0">
              <a:buNone/>
            </a:pPr>
            <a:r>
              <a:rPr lang="en-US" dirty="0">
                <a:latin typeface="Arial Black" panose="020B0A04020102020204" pitchFamily="34" charset="0"/>
              </a:rPr>
              <a:t>	•ESSER I through September 30, 2022. </a:t>
            </a:r>
          </a:p>
          <a:p>
            <a:pPr marL="0" indent="0">
              <a:buNone/>
            </a:pPr>
            <a:r>
              <a:rPr lang="en-US" dirty="0">
                <a:latin typeface="Arial Black" panose="020B0A04020102020204" pitchFamily="34" charset="0"/>
              </a:rPr>
              <a:t>	•ESSER II through September 30, 2023. </a:t>
            </a:r>
          </a:p>
          <a:p>
            <a:pPr marL="0" indent="0">
              <a:buNone/>
            </a:pPr>
            <a:r>
              <a:rPr lang="en-US" dirty="0">
                <a:latin typeface="Arial Black" panose="020B0A04020102020204" pitchFamily="34" charset="0"/>
              </a:rPr>
              <a:t>	•ESSER III through September 30, 2024. </a:t>
            </a:r>
          </a:p>
        </p:txBody>
      </p:sp>
    </p:spTree>
    <p:extLst>
      <p:ext uri="{BB962C8B-B14F-4D97-AF65-F5344CB8AC3E}">
        <p14:creationId xmlns:p14="http://schemas.microsoft.com/office/powerpoint/2010/main" val="3925071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22BC0-9823-473D-B0F7-980DF9A7906D}"/>
              </a:ext>
            </a:extLst>
          </p:cNvPr>
          <p:cNvSpPr>
            <a:spLocks noGrp="1"/>
          </p:cNvSpPr>
          <p:nvPr>
            <p:ph type="title"/>
          </p:nvPr>
        </p:nvSpPr>
        <p:spPr/>
        <p:txBody>
          <a:bodyPr/>
          <a:lstStyle/>
          <a:p>
            <a:r>
              <a:rPr lang="en-US" dirty="0"/>
              <a:t>ALLOCATIONS</a:t>
            </a:r>
          </a:p>
        </p:txBody>
      </p:sp>
      <p:sp>
        <p:nvSpPr>
          <p:cNvPr id="3" name="Content Placeholder 2">
            <a:extLst>
              <a:ext uri="{FF2B5EF4-FFF2-40B4-BE49-F238E27FC236}">
                <a16:creationId xmlns:a16="http://schemas.microsoft.com/office/drawing/2014/main" id="{C0FFA05A-C977-433D-865E-FACC23CF443B}"/>
              </a:ext>
            </a:extLst>
          </p:cNvPr>
          <p:cNvSpPr>
            <a:spLocks noGrp="1"/>
          </p:cNvSpPr>
          <p:nvPr>
            <p:ph idx="1"/>
          </p:nvPr>
        </p:nvSpPr>
        <p:spPr>
          <a:xfrm>
            <a:off x="838200" y="1577129"/>
            <a:ext cx="10515600" cy="4915745"/>
          </a:xfrm>
        </p:spPr>
        <p:txBody>
          <a:bodyPr>
            <a:normAutofit lnSpcReduction="10000"/>
          </a:bodyPr>
          <a:lstStyle/>
          <a:p>
            <a:pPr marL="0" indent="0">
              <a:buNone/>
            </a:pPr>
            <a:r>
              <a:rPr lang="en-US" dirty="0">
                <a:latin typeface="Arial Black" panose="020B0A04020102020204" pitchFamily="34" charset="0"/>
              </a:rPr>
              <a:t>ESSER I- $762,531 Non-Public- $34,834</a:t>
            </a:r>
          </a:p>
          <a:p>
            <a:pPr marL="0" indent="0">
              <a:buNone/>
            </a:pPr>
            <a:r>
              <a:rPr lang="en-US" dirty="0">
                <a:latin typeface="Arial Black" panose="020B0A04020102020204" pitchFamily="34" charset="0"/>
              </a:rPr>
              <a:t>ESSER II- $3,209,486</a:t>
            </a:r>
          </a:p>
          <a:p>
            <a:pPr lvl="1"/>
            <a:r>
              <a:rPr lang="en-US" sz="2000" dirty="0">
                <a:latin typeface="Arial Black" panose="020B0A04020102020204" pitchFamily="34" charset="0"/>
              </a:rPr>
              <a:t>CRRSA-ESSER II- $2,973,652 </a:t>
            </a:r>
          </a:p>
          <a:p>
            <a:pPr lvl="1"/>
            <a:r>
              <a:rPr lang="en-US" sz="2000" dirty="0">
                <a:latin typeface="Arial Black" panose="020B0A04020102020204" pitchFamily="34" charset="0"/>
              </a:rPr>
              <a:t>Learning Acceleration- $190,834</a:t>
            </a:r>
          </a:p>
          <a:p>
            <a:pPr lvl="1"/>
            <a:r>
              <a:rPr lang="en-US" sz="2000" dirty="0">
                <a:latin typeface="Arial Black" panose="020B0A04020102020204" pitchFamily="34" charset="0"/>
              </a:rPr>
              <a:t>Mental Health-</a:t>
            </a:r>
            <a:r>
              <a:rPr lang="en-US" sz="2000">
                <a:latin typeface="Arial Black" panose="020B0A04020102020204" pitchFamily="34" charset="0"/>
              </a:rPr>
              <a:t>$45,000</a:t>
            </a:r>
            <a:endParaRPr lang="en-US" sz="2000" dirty="0">
              <a:latin typeface="Arial Black" panose="020B0A04020102020204" pitchFamily="34" charset="0"/>
            </a:endParaRPr>
          </a:p>
          <a:p>
            <a:pPr marL="0" indent="0">
              <a:buNone/>
            </a:pPr>
            <a:r>
              <a:rPr lang="en-US" dirty="0">
                <a:latin typeface="Arial Black" panose="020B0A04020102020204" pitchFamily="34" charset="0"/>
              </a:rPr>
              <a:t>ARP ESSER-$7,550,824</a:t>
            </a:r>
          </a:p>
          <a:p>
            <a:pPr lvl="1"/>
            <a:r>
              <a:rPr lang="en-US" sz="2000" dirty="0">
                <a:latin typeface="Arial Black" panose="020B0A04020102020204" pitchFamily="34" charset="0"/>
              </a:rPr>
              <a:t>ESSER- $6,683,092</a:t>
            </a:r>
          </a:p>
          <a:p>
            <a:pPr lvl="1"/>
            <a:r>
              <a:rPr lang="en-US" sz="2000" dirty="0">
                <a:latin typeface="Arial Black" panose="020B0A04020102020204" pitchFamily="34" charset="0"/>
              </a:rPr>
              <a:t>Accelerated Learning Coaching &amp; Educator Support Grant-$685,727</a:t>
            </a:r>
          </a:p>
          <a:p>
            <a:pPr lvl="1"/>
            <a:r>
              <a:rPr lang="en-US" sz="2000" dirty="0">
                <a:latin typeface="Arial Black" panose="020B0A04020102020204" pitchFamily="34" charset="0"/>
              </a:rPr>
              <a:t>Evidence-Based Summer Learning and Enrichment Activities Grant-$46,752</a:t>
            </a:r>
          </a:p>
          <a:p>
            <a:pPr lvl="1"/>
            <a:r>
              <a:rPr lang="en-US" sz="2000" dirty="0">
                <a:latin typeface="Arial Black" panose="020B0A04020102020204" pitchFamily="34" charset="0"/>
              </a:rPr>
              <a:t>Evidence-Based Comprehensive Beyond the School Day Activities Grant-$46,752</a:t>
            </a:r>
          </a:p>
          <a:p>
            <a:pPr lvl="1"/>
            <a:r>
              <a:rPr lang="en-US" sz="2000" dirty="0">
                <a:latin typeface="Arial Black" panose="020B0A04020102020204" pitchFamily="34" charset="0"/>
              </a:rPr>
              <a:t>NJTSS Mental health Support Staffing Grant- $88,501</a:t>
            </a:r>
          </a:p>
          <a:p>
            <a:pPr lvl="1"/>
            <a:endParaRPr lang="en-US" sz="2000" dirty="0"/>
          </a:p>
          <a:p>
            <a:pPr lvl="1"/>
            <a:endParaRPr lang="en-US" dirty="0"/>
          </a:p>
          <a:p>
            <a:endParaRPr lang="en-US" dirty="0"/>
          </a:p>
        </p:txBody>
      </p:sp>
    </p:spTree>
    <p:extLst>
      <p:ext uri="{BB962C8B-B14F-4D97-AF65-F5344CB8AC3E}">
        <p14:creationId xmlns:p14="http://schemas.microsoft.com/office/powerpoint/2010/main" val="2438110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3D000-68EB-47C0-9D2B-C197E1130573}"/>
              </a:ext>
            </a:extLst>
          </p:cNvPr>
          <p:cNvSpPr>
            <a:spLocks noGrp="1"/>
          </p:cNvSpPr>
          <p:nvPr>
            <p:ph type="title"/>
          </p:nvPr>
        </p:nvSpPr>
        <p:spPr/>
        <p:txBody>
          <a:bodyPr/>
          <a:lstStyle/>
          <a:p>
            <a:r>
              <a:rPr lang="en-US" dirty="0"/>
              <a:t>ESSER I (CARES FUNDS)</a:t>
            </a:r>
          </a:p>
        </p:txBody>
      </p:sp>
      <p:sp>
        <p:nvSpPr>
          <p:cNvPr id="3" name="Content Placeholder 2">
            <a:extLst>
              <a:ext uri="{FF2B5EF4-FFF2-40B4-BE49-F238E27FC236}">
                <a16:creationId xmlns:a16="http://schemas.microsoft.com/office/drawing/2014/main" id="{83B235DF-DC48-4558-97B9-D7BD49F2AC27}"/>
              </a:ext>
            </a:extLst>
          </p:cNvPr>
          <p:cNvSpPr>
            <a:spLocks noGrp="1"/>
          </p:cNvSpPr>
          <p:nvPr>
            <p:ph idx="1"/>
          </p:nvPr>
        </p:nvSpPr>
        <p:spPr/>
        <p:txBody>
          <a:bodyPr>
            <a:normAutofit lnSpcReduction="10000"/>
          </a:bodyPr>
          <a:lstStyle/>
          <a:p>
            <a:r>
              <a:rPr lang="en-US" dirty="0">
                <a:latin typeface="Arial Black" panose="020B0A04020102020204" pitchFamily="34" charset="0"/>
              </a:rPr>
              <a:t>Purchase </a:t>
            </a:r>
            <a:r>
              <a:rPr lang="en-US" dirty="0" err="1">
                <a:latin typeface="Arial Black" panose="020B0A04020102020204" pitchFamily="34" charset="0"/>
              </a:rPr>
              <a:t>chromebooks</a:t>
            </a:r>
            <a:r>
              <a:rPr lang="en-US" dirty="0">
                <a:latin typeface="Arial Black" panose="020B0A04020102020204" pitchFamily="34" charset="0"/>
              </a:rPr>
              <a:t> to expand the 1:1 initiative in our district along with </a:t>
            </a:r>
            <a:r>
              <a:rPr lang="en-US" dirty="0" err="1">
                <a:latin typeface="Arial Black" panose="020B0A04020102020204" pitchFamily="34" charset="0"/>
              </a:rPr>
              <a:t>GoGuardian</a:t>
            </a:r>
            <a:r>
              <a:rPr lang="en-US" dirty="0">
                <a:latin typeface="Arial Black" panose="020B0A04020102020204" pitchFamily="34" charset="0"/>
              </a:rPr>
              <a:t> software. Purchase </a:t>
            </a:r>
            <a:r>
              <a:rPr lang="en-US" dirty="0" err="1">
                <a:latin typeface="Arial Black" panose="020B0A04020102020204" pitchFamily="34" charset="0"/>
              </a:rPr>
              <a:t>chromebooks</a:t>
            </a:r>
            <a:r>
              <a:rPr lang="en-US" dirty="0">
                <a:latin typeface="Arial Black" panose="020B0A04020102020204" pitchFamily="34" charset="0"/>
              </a:rPr>
              <a:t> for St. Michael’s School.</a:t>
            </a:r>
          </a:p>
          <a:p>
            <a:r>
              <a:rPr lang="en-US" dirty="0">
                <a:latin typeface="Arial Black" panose="020B0A04020102020204" pitchFamily="34" charset="0"/>
              </a:rPr>
              <a:t>Provide laptops for classroom teachers to use for virtual and hybrid learning.</a:t>
            </a:r>
          </a:p>
          <a:p>
            <a:r>
              <a:rPr lang="en-US" dirty="0">
                <a:latin typeface="Arial Black" panose="020B0A04020102020204" pitchFamily="34" charset="0"/>
              </a:rPr>
              <a:t>Purchase supplies to clean and disinfect all of the school buildings, including St. Michael’s School.</a:t>
            </a:r>
          </a:p>
          <a:p>
            <a:r>
              <a:rPr lang="en-US" dirty="0">
                <a:latin typeface="Arial Black" panose="020B0A04020102020204" pitchFamily="34" charset="0"/>
              </a:rPr>
              <a:t>Provide Professional development for teachers in order to enhance remote/virtual learning. </a:t>
            </a:r>
          </a:p>
        </p:txBody>
      </p:sp>
    </p:spTree>
    <p:extLst>
      <p:ext uri="{BB962C8B-B14F-4D97-AF65-F5344CB8AC3E}">
        <p14:creationId xmlns:p14="http://schemas.microsoft.com/office/powerpoint/2010/main" val="1105277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EA4FC-1728-448A-A7C0-568CE4F596ED}"/>
              </a:ext>
            </a:extLst>
          </p:cNvPr>
          <p:cNvSpPr>
            <a:spLocks noGrp="1"/>
          </p:cNvSpPr>
          <p:nvPr>
            <p:ph type="title"/>
          </p:nvPr>
        </p:nvSpPr>
        <p:spPr/>
        <p:txBody>
          <a:bodyPr/>
          <a:lstStyle/>
          <a:p>
            <a:r>
              <a:rPr lang="en-US" dirty="0"/>
              <a:t>ESSER II</a:t>
            </a:r>
          </a:p>
        </p:txBody>
      </p:sp>
      <p:sp>
        <p:nvSpPr>
          <p:cNvPr id="3" name="Content Placeholder 2">
            <a:extLst>
              <a:ext uri="{FF2B5EF4-FFF2-40B4-BE49-F238E27FC236}">
                <a16:creationId xmlns:a16="http://schemas.microsoft.com/office/drawing/2014/main" id="{811CC87E-8916-4A34-BEF3-873459C01E46}"/>
              </a:ext>
            </a:extLst>
          </p:cNvPr>
          <p:cNvSpPr>
            <a:spLocks noGrp="1"/>
          </p:cNvSpPr>
          <p:nvPr>
            <p:ph idx="1"/>
          </p:nvPr>
        </p:nvSpPr>
        <p:spPr/>
        <p:txBody>
          <a:bodyPr>
            <a:normAutofit/>
          </a:bodyPr>
          <a:lstStyle/>
          <a:p>
            <a:pPr marL="0" indent="0" algn="ctr">
              <a:buNone/>
            </a:pPr>
            <a:r>
              <a:rPr lang="en-US" b="1" dirty="0">
                <a:latin typeface="Arial Black" panose="020B0A04020102020204" pitchFamily="34" charset="0"/>
              </a:rPr>
              <a:t>ESSER II funds- </a:t>
            </a:r>
            <a:r>
              <a:rPr lang="en-US" sz="2000" b="1" dirty="0">
                <a:effectLst/>
                <a:latin typeface="Arial Black" panose="020B0A04020102020204" pitchFamily="34" charset="0"/>
                <a:ea typeface="Times New Roman" panose="02020603050405020304" pitchFamily="18" charset="0"/>
              </a:rPr>
              <a:t>$2,973,652</a:t>
            </a:r>
          </a:p>
          <a:p>
            <a:pPr marL="0" indent="0" algn="ctr">
              <a:buNone/>
            </a:pPr>
            <a:r>
              <a:rPr lang="en-US" sz="1400" b="0" i="0" dirty="0">
                <a:solidFill>
                  <a:srgbClr val="212529"/>
                </a:solidFill>
                <a:effectLst/>
                <a:latin typeface="Arial Black" panose="020B0A04020102020204" pitchFamily="34" charset="0"/>
              </a:rPr>
              <a:t>The purpose of the additional funding is to provide direct money to LEAs to assist in safely reopening schools, measuring and effectively addressing significant learning loss, and taking other actions to respond to the impact of COVID-19 on educators, students, and families.</a:t>
            </a:r>
            <a:endParaRPr lang="en-US" sz="1400" b="1" dirty="0">
              <a:effectLst/>
              <a:latin typeface="Arial Black" panose="020B0A04020102020204" pitchFamily="34" charset="0"/>
              <a:ea typeface="Times New Roman" panose="02020603050405020304" pitchFamily="18" charset="0"/>
            </a:endParaRPr>
          </a:p>
          <a:p>
            <a:pPr marL="0" indent="0">
              <a:buNone/>
            </a:pPr>
            <a:r>
              <a:rPr lang="en-US" sz="1400" b="1" dirty="0">
                <a:latin typeface="Arial Black" panose="020B0A04020102020204" pitchFamily="34" charset="0"/>
                <a:ea typeface="Times New Roman" panose="02020603050405020304" pitchFamily="18" charset="0"/>
              </a:rPr>
              <a:t>Allowable uses- in addition to the 12 authorized uses in the CARES ESSER I with a distinct emphasis on the following additional uses:</a:t>
            </a:r>
          </a:p>
          <a:p>
            <a:pPr>
              <a:buFont typeface="Wingdings" panose="05000000000000000000" pitchFamily="2" charset="2"/>
              <a:buChar char="ü"/>
            </a:pPr>
            <a:r>
              <a:rPr lang="en-US" sz="1400" b="0" i="0" u="none" strike="noStrike" baseline="0" dirty="0">
                <a:solidFill>
                  <a:srgbClr val="000000"/>
                </a:solidFill>
                <a:latin typeface="Arial Black" panose="020B0A04020102020204" pitchFamily="34" charset="0"/>
              </a:rPr>
              <a:t>Addressing student learning loss, to include administering and using high-quality assessments that are valid and reliable to accurately assess students’ academic progress; </a:t>
            </a:r>
          </a:p>
          <a:p>
            <a:pPr>
              <a:buFont typeface="Wingdings" panose="05000000000000000000" pitchFamily="2" charset="2"/>
              <a:buChar char="ü"/>
            </a:pPr>
            <a:r>
              <a:rPr lang="en-US" sz="1400" b="0" i="0" u="none" strike="noStrike" baseline="0" dirty="0">
                <a:solidFill>
                  <a:srgbClr val="000000"/>
                </a:solidFill>
                <a:latin typeface="Arial Black" panose="020B0A04020102020204" pitchFamily="34" charset="0"/>
              </a:rPr>
              <a:t>School facility repairs and improvement to enable operations of schools to reduce the risk of virus transmission and exposure to environmental health hazards; and </a:t>
            </a:r>
          </a:p>
          <a:p>
            <a:pPr>
              <a:buFont typeface="Wingdings" panose="05000000000000000000" pitchFamily="2" charset="2"/>
              <a:buChar char="ü"/>
            </a:pPr>
            <a:r>
              <a:rPr lang="en-US" sz="1400" b="0" i="0" u="none" strike="noStrike" baseline="0" dirty="0">
                <a:solidFill>
                  <a:srgbClr val="000000"/>
                </a:solidFill>
                <a:latin typeface="Arial Black" panose="020B0A04020102020204" pitchFamily="34" charset="0"/>
              </a:rPr>
              <a:t>Projects to improve indoor air quality in school facilities, including HVAC, window, and door repair, replacement, and/or upgrading. </a:t>
            </a:r>
            <a:endParaRPr lang="en-US" sz="1400" b="1" dirty="0">
              <a:effectLst/>
              <a:latin typeface="Arial Black" panose="020B0A04020102020204" pitchFamily="34" charset="0"/>
              <a:ea typeface="Times New Roman" panose="02020603050405020304" pitchFamily="18" charset="0"/>
            </a:endParaRPr>
          </a:p>
          <a:p>
            <a:pPr lvl="1">
              <a:buFont typeface="Wingdings" panose="05000000000000000000" pitchFamily="2" charset="2"/>
              <a:buChar char="v"/>
            </a:pPr>
            <a:endParaRPr lang="en-US" sz="1600" b="1" dirty="0">
              <a:effectLst/>
              <a:ea typeface="Times New Roman" panose="02020603050405020304" pitchFamily="18" charset="0"/>
            </a:endParaRPr>
          </a:p>
          <a:p>
            <a:pPr marL="0" indent="0">
              <a:buNone/>
            </a:pPr>
            <a:endParaRPr lang="en-US" sz="2000" dirty="0"/>
          </a:p>
        </p:txBody>
      </p:sp>
    </p:spTree>
    <p:extLst>
      <p:ext uri="{BB962C8B-B14F-4D97-AF65-F5344CB8AC3E}">
        <p14:creationId xmlns:p14="http://schemas.microsoft.com/office/powerpoint/2010/main" val="3315806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11725-1027-40AC-845C-0ACC12D68B99}"/>
              </a:ext>
            </a:extLst>
          </p:cNvPr>
          <p:cNvSpPr>
            <a:spLocks noGrp="1"/>
          </p:cNvSpPr>
          <p:nvPr>
            <p:ph type="title"/>
          </p:nvPr>
        </p:nvSpPr>
        <p:spPr/>
        <p:txBody>
          <a:bodyPr/>
          <a:lstStyle/>
          <a:p>
            <a:r>
              <a:rPr lang="en-US" dirty="0"/>
              <a:t>ESSER II EXPENDITURES</a:t>
            </a:r>
          </a:p>
        </p:txBody>
      </p:sp>
      <p:sp>
        <p:nvSpPr>
          <p:cNvPr id="3" name="Content Placeholder 2">
            <a:extLst>
              <a:ext uri="{FF2B5EF4-FFF2-40B4-BE49-F238E27FC236}">
                <a16:creationId xmlns:a16="http://schemas.microsoft.com/office/drawing/2014/main" id="{A4F0BEF0-3767-4D09-8AC2-B863002846F1}"/>
              </a:ext>
            </a:extLst>
          </p:cNvPr>
          <p:cNvSpPr>
            <a:spLocks noGrp="1"/>
          </p:cNvSpPr>
          <p:nvPr>
            <p:ph idx="1"/>
          </p:nvPr>
        </p:nvSpPr>
        <p:spPr/>
        <p:txBody>
          <a:bodyPr>
            <a:normAutofit/>
          </a:bodyPr>
          <a:lstStyle/>
          <a:p>
            <a:r>
              <a:rPr lang="en-US" sz="2400" dirty="0">
                <a:latin typeface="Arial Black" panose="020B0A04020102020204" pitchFamily="34" charset="0"/>
              </a:rPr>
              <a:t>Salaries &amp; Benefits for summer programs &amp; extended day programs- $134,024</a:t>
            </a:r>
          </a:p>
          <a:p>
            <a:r>
              <a:rPr lang="en-US" sz="2400" dirty="0">
                <a:latin typeface="Arial Black" panose="020B0A04020102020204" pitchFamily="34" charset="0"/>
              </a:rPr>
              <a:t>Instructional supplies, software licenses, summer learning supplies, </a:t>
            </a:r>
            <a:r>
              <a:rPr lang="en-US" sz="2400" dirty="0" err="1">
                <a:latin typeface="Arial Black" panose="020B0A04020102020204" pitchFamily="34" charset="0"/>
              </a:rPr>
              <a:t>i</a:t>
            </a:r>
            <a:r>
              <a:rPr lang="en-US" sz="2400" dirty="0">
                <a:latin typeface="Arial Black" panose="020B0A04020102020204" pitchFamily="34" charset="0"/>
              </a:rPr>
              <a:t>-Ready diagnostic &amp; instructional licenses- $473,502</a:t>
            </a:r>
          </a:p>
          <a:p>
            <a:r>
              <a:rPr lang="en-US" sz="2400" dirty="0">
                <a:latin typeface="Arial Black" panose="020B0A04020102020204" pitchFamily="34" charset="0"/>
              </a:rPr>
              <a:t>Buildings- District wide Aluminum Window Reconstruction. Replace and repair HVAC systems - $2,230,240</a:t>
            </a:r>
          </a:p>
          <a:p>
            <a:r>
              <a:rPr lang="en-US" sz="2400" dirty="0">
                <a:latin typeface="Arial Black" panose="020B0A04020102020204" pitchFamily="34" charset="0"/>
              </a:rPr>
              <a:t>PD for teachers on data analysis and intervention strategies, CAR and Data Coaches-$135,886</a:t>
            </a:r>
          </a:p>
        </p:txBody>
      </p:sp>
    </p:spTree>
    <p:extLst>
      <p:ext uri="{BB962C8B-B14F-4D97-AF65-F5344CB8AC3E}">
        <p14:creationId xmlns:p14="http://schemas.microsoft.com/office/powerpoint/2010/main" val="4092240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8CCA2-335C-4A81-B108-59A57D41F53E}"/>
              </a:ext>
            </a:extLst>
          </p:cNvPr>
          <p:cNvSpPr>
            <a:spLocks noGrp="1"/>
          </p:cNvSpPr>
          <p:nvPr>
            <p:ph type="title"/>
          </p:nvPr>
        </p:nvSpPr>
        <p:spPr/>
        <p:txBody>
          <a:bodyPr/>
          <a:lstStyle/>
          <a:p>
            <a:r>
              <a:rPr lang="en-US" b="1" dirty="0">
                <a:ea typeface="Times New Roman" panose="02020603050405020304" pitchFamily="18" charset="0"/>
              </a:rPr>
              <a:t>Learning Acceleration</a:t>
            </a:r>
            <a:endParaRPr lang="en-US" dirty="0"/>
          </a:p>
        </p:txBody>
      </p:sp>
      <p:sp>
        <p:nvSpPr>
          <p:cNvPr id="3" name="Content Placeholder 2">
            <a:extLst>
              <a:ext uri="{FF2B5EF4-FFF2-40B4-BE49-F238E27FC236}">
                <a16:creationId xmlns:a16="http://schemas.microsoft.com/office/drawing/2014/main" id="{E847796C-1B4E-48C1-B45E-ABE89632BBC2}"/>
              </a:ext>
            </a:extLst>
          </p:cNvPr>
          <p:cNvSpPr>
            <a:spLocks noGrp="1"/>
          </p:cNvSpPr>
          <p:nvPr>
            <p:ph idx="1"/>
          </p:nvPr>
        </p:nvSpPr>
        <p:spPr/>
        <p:txBody>
          <a:bodyPr>
            <a:normAutofit lnSpcReduction="10000"/>
          </a:bodyPr>
          <a:lstStyle/>
          <a:p>
            <a:pPr marL="0" indent="0" algn="ctr">
              <a:buNone/>
            </a:pPr>
            <a:r>
              <a:rPr lang="en-US" b="1" dirty="0">
                <a:ea typeface="Times New Roman" panose="02020603050405020304" pitchFamily="18" charset="0"/>
              </a:rPr>
              <a:t>Learning Acceleration- </a:t>
            </a:r>
            <a:r>
              <a:rPr lang="en-US" sz="2000" b="1" dirty="0">
                <a:effectLst/>
                <a:ea typeface="Times New Roman" panose="02020603050405020304" pitchFamily="18" charset="0"/>
              </a:rPr>
              <a:t>$190,834</a:t>
            </a:r>
            <a:endParaRPr lang="en-US" sz="1800" b="0" i="0" u="none" strike="noStrike" baseline="0" dirty="0">
              <a:solidFill>
                <a:srgbClr val="000000"/>
              </a:solidFill>
              <a:latin typeface="Calibri" panose="020F0502020204030204" pitchFamily="34" charset="0"/>
            </a:endParaRPr>
          </a:p>
          <a:p>
            <a:r>
              <a:rPr lang="en-US" sz="1800" b="0" i="0" u="none" strike="noStrike" baseline="0" dirty="0">
                <a:solidFill>
                  <a:srgbClr val="000000"/>
                </a:solidFill>
                <a:latin typeface="Arial Black" panose="020B0A04020102020204" pitchFamily="34" charset="0"/>
              </a:rPr>
              <a:t>Seventy-five percent of those funds will be used to support research-based academic enrichment activities such as summer learning academies, school year learning acceleration academies in STEM, and 1:1 tutoring. </a:t>
            </a:r>
          </a:p>
          <a:p>
            <a:r>
              <a:rPr lang="en-US" sz="1800" b="0" i="0" u="none" strike="noStrike" baseline="0" dirty="0">
                <a:solidFill>
                  <a:srgbClr val="000000"/>
                </a:solidFill>
                <a:latin typeface="Arial Black" panose="020B0A04020102020204" pitchFamily="34" charset="0"/>
              </a:rPr>
              <a:t>The remaining twenty-five percent of the Learning Acceleration Grant funds will be used for activities that support the broader learning ecosystem, such as evidence-based strategies to cultivate a growth mindset in students, professional learning for educators in the use of formative assessments and the use of extended instructional time to effectively scaffold students’ learning, as well integrate parents and educators into a multi-tiered system of supports. </a:t>
            </a:r>
          </a:p>
          <a:p>
            <a:r>
              <a:rPr lang="en-US" sz="1800" b="0" i="0" u="none" strike="noStrike" baseline="0" dirty="0">
                <a:solidFill>
                  <a:srgbClr val="000000"/>
                </a:solidFill>
                <a:latin typeface="Arial Black" panose="020B0A04020102020204" pitchFamily="34" charset="0"/>
              </a:rPr>
              <a:t>Budget includes the following: STEM supplies for summer &amp; extended day programs, PD through outside consultants, literacy coaches, CAR and Data coaches </a:t>
            </a:r>
          </a:p>
          <a:p>
            <a:pPr marL="0" indent="0">
              <a:buNone/>
            </a:pPr>
            <a:endParaRPr lang="en-US" sz="2000" b="1" dirty="0">
              <a:effectLst/>
              <a:latin typeface="Arial Black" panose="020B0A04020102020204" pitchFamily="34" charset="0"/>
              <a:ea typeface="Times New Roman" panose="02020603050405020304" pitchFamily="18" charset="0"/>
            </a:endParaRPr>
          </a:p>
          <a:p>
            <a:pPr marL="0" indent="0">
              <a:buNone/>
            </a:pPr>
            <a:endParaRPr lang="en-US" sz="2000" b="1" dirty="0">
              <a:effectLst/>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017836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33907-BEBE-42DC-AE53-23AD172DC557}"/>
              </a:ext>
            </a:extLst>
          </p:cNvPr>
          <p:cNvSpPr>
            <a:spLocks noGrp="1"/>
          </p:cNvSpPr>
          <p:nvPr>
            <p:ph type="title"/>
          </p:nvPr>
        </p:nvSpPr>
        <p:spPr/>
        <p:txBody>
          <a:bodyPr/>
          <a:lstStyle/>
          <a:p>
            <a:r>
              <a:rPr lang="en-US" b="1" dirty="0">
                <a:ea typeface="Times New Roman" panose="02020603050405020304" pitchFamily="18" charset="0"/>
              </a:rPr>
              <a:t>Mental Health Supports &amp; Services</a:t>
            </a:r>
            <a:endParaRPr lang="en-US" dirty="0"/>
          </a:p>
        </p:txBody>
      </p:sp>
      <p:sp>
        <p:nvSpPr>
          <p:cNvPr id="3" name="Content Placeholder 2">
            <a:extLst>
              <a:ext uri="{FF2B5EF4-FFF2-40B4-BE49-F238E27FC236}">
                <a16:creationId xmlns:a16="http://schemas.microsoft.com/office/drawing/2014/main" id="{FFA2C715-B53D-40DD-B99D-054D144A7589}"/>
              </a:ext>
            </a:extLst>
          </p:cNvPr>
          <p:cNvSpPr>
            <a:spLocks noGrp="1"/>
          </p:cNvSpPr>
          <p:nvPr>
            <p:ph idx="1"/>
          </p:nvPr>
        </p:nvSpPr>
        <p:spPr/>
        <p:txBody>
          <a:bodyPr/>
          <a:lstStyle/>
          <a:p>
            <a:pPr marL="0" indent="0" algn="ctr">
              <a:buNone/>
            </a:pPr>
            <a:r>
              <a:rPr lang="en-US" b="1" dirty="0">
                <a:ea typeface="Times New Roman" panose="02020603050405020304" pitchFamily="18" charset="0"/>
              </a:rPr>
              <a:t>Mental Health Supports &amp; Services </a:t>
            </a:r>
            <a:r>
              <a:rPr lang="en-US" sz="2000" b="1" dirty="0">
                <a:ea typeface="Times New Roman" panose="02020603050405020304" pitchFamily="18" charset="0"/>
              </a:rPr>
              <a:t>-</a:t>
            </a:r>
            <a:r>
              <a:rPr lang="en-US" sz="2000" b="1" dirty="0">
                <a:effectLst/>
                <a:ea typeface="Times New Roman" panose="02020603050405020304" pitchFamily="18" charset="0"/>
              </a:rPr>
              <a:t>$45,000</a:t>
            </a:r>
          </a:p>
          <a:p>
            <a:pPr algn="l"/>
            <a:endParaRPr lang="en-US" sz="1800" b="0" i="0" u="none" strike="noStrike" baseline="0" dirty="0">
              <a:solidFill>
                <a:srgbClr val="000000"/>
              </a:solidFill>
              <a:latin typeface="Calibri" panose="020F0502020204030204" pitchFamily="34" charset="0"/>
            </a:endParaRPr>
          </a:p>
          <a:p>
            <a:pPr marL="0" indent="0">
              <a:buNone/>
            </a:pPr>
            <a:r>
              <a:rPr lang="en-US" sz="1800" b="0" i="0" u="none" strike="noStrike" baseline="0" dirty="0">
                <a:solidFill>
                  <a:srgbClr val="000000"/>
                </a:solidFill>
                <a:latin typeface="Arial Black" panose="020B0A04020102020204" pitchFamily="34" charset="0"/>
              </a:rPr>
              <a:t>These funds will support schools in building or enhancing a continuum of school-based mental health services for students, in coordination with existing county and local services, and supports for educators. </a:t>
            </a:r>
          </a:p>
          <a:p>
            <a:pPr marL="0" indent="0">
              <a:buNone/>
            </a:pPr>
            <a:endParaRPr lang="en-US" sz="1800" dirty="0">
              <a:solidFill>
                <a:srgbClr val="000000"/>
              </a:solidFill>
              <a:latin typeface="Arial Black" panose="020B0A04020102020204" pitchFamily="34" charset="0"/>
            </a:endParaRPr>
          </a:p>
        </p:txBody>
      </p:sp>
    </p:spTree>
    <p:extLst>
      <p:ext uri="{BB962C8B-B14F-4D97-AF65-F5344CB8AC3E}">
        <p14:creationId xmlns:p14="http://schemas.microsoft.com/office/powerpoint/2010/main" val="1191080617"/>
      </p:ext>
    </p:extLst>
  </p:cSld>
  <p:clrMapOvr>
    <a:masterClrMapping/>
  </p:clrMapOvr>
</p:sld>
</file>

<file path=ppt/theme/theme1.xml><?xml version="1.0" encoding="utf-8"?>
<a:theme xmlns:a="http://schemas.openxmlformats.org/drawingml/2006/main" name="BrushVTI">
  <a:themeElements>
    <a:clrScheme name="AnalogousFromRegularSeed_2SEEDS">
      <a:dk1>
        <a:srgbClr val="000000"/>
      </a:dk1>
      <a:lt1>
        <a:srgbClr val="FFFFFF"/>
      </a:lt1>
      <a:dk2>
        <a:srgbClr val="3A2441"/>
      </a:dk2>
      <a:lt2>
        <a:srgbClr val="E3E8E2"/>
      </a:lt2>
      <a:accent1>
        <a:srgbClr val="AC17D5"/>
      </a:accent1>
      <a:accent2>
        <a:srgbClr val="6E29E7"/>
      </a:accent2>
      <a:accent3>
        <a:srgbClr val="E729C1"/>
      </a:accent3>
      <a:accent4>
        <a:srgbClr val="14BC2C"/>
      </a:accent4>
      <a:accent5>
        <a:srgbClr val="21B975"/>
      </a:accent5>
      <a:accent6>
        <a:srgbClr val="14B6B2"/>
      </a:accent6>
      <a:hlink>
        <a:srgbClr val="479431"/>
      </a:hlink>
      <a:folHlink>
        <a:srgbClr val="7F7F7F"/>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315</TotalTime>
  <Words>1258</Words>
  <Application>Microsoft Office PowerPoint</Application>
  <PresentationFormat>Widescreen</PresentationFormat>
  <Paragraphs>181</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Arial Black</vt:lpstr>
      <vt:lpstr>Calibri</vt:lpstr>
      <vt:lpstr>Century Gothic</vt:lpstr>
      <vt:lpstr>Elephant</vt:lpstr>
      <vt:lpstr>Times New Roman</vt:lpstr>
      <vt:lpstr>Wingdings</vt:lpstr>
      <vt:lpstr>BrushVTI</vt:lpstr>
      <vt:lpstr>ESSER I/II/III Funds</vt:lpstr>
      <vt:lpstr>Allowable under ESSER I, ESSER II, and ARP ESSER III</vt:lpstr>
      <vt:lpstr>Project Period</vt:lpstr>
      <vt:lpstr>ALLOCATIONS</vt:lpstr>
      <vt:lpstr>ESSER I (CARES FUNDS)</vt:lpstr>
      <vt:lpstr>ESSER II</vt:lpstr>
      <vt:lpstr>ESSER II EXPENDITURES</vt:lpstr>
      <vt:lpstr>Learning Acceleration</vt:lpstr>
      <vt:lpstr>Mental Health Supports &amp; Services</vt:lpstr>
      <vt:lpstr>ARP ESSER</vt:lpstr>
      <vt:lpstr>PowerPoint Presentation</vt:lpstr>
      <vt:lpstr>PowerPoint Presentation</vt:lpstr>
      <vt:lpstr>PowerPoint Presentation</vt:lpstr>
      <vt:lpstr>ESSER Programs</vt:lpstr>
      <vt:lpstr>Summer Bridge to Accelerate Learning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ESSER IIFunds</dc:title>
  <dc:creator>Guilfoyle,  Maureen</dc:creator>
  <cp:lastModifiedBy>Cappiello, Diane</cp:lastModifiedBy>
  <cp:revision>8</cp:revision>
  <dcterms:created xsi:type="dcterms:W3CDTF">2021-03-08T18:58:54Z</dcterms:created>
  <dcterms:modified xsi:type="dcterms:W3CDTF">2022-03-22T23:35:28Z</dcterms:modified>
</cp:coreProperties>
</file>